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sldIdLst>
    <p:sldId id="303" r:id="rId3"/>
    <p:sldId id="305" r:id="rId4"/>
    <p:sldId id="338" r:id="rId5"/>
    <p:sldId id="333" r:id="rId6"/>
    <p:sldId id="318" r:id="rId7"/>
    <p:sldId id="351" r:id="rId8"/>
    <p:sldId id="352" r:id="rId9"/>
    <p:sldId id="353" r:id="rId10"/>
    <p:sldId id="354" r:id="rId11"/>
    <p:sldId id="355" r:id="rId12"/>
    <p:sldId id="356" r:id="rId13"/>
    <p:sldId id="349" r:id="rId14"/>
    <p:sldId id="373" r:id="rId15"/>
    <p:sldId id="377" r:id="rId16"/>
    <p:sldId id="376" r:id="rId17"/>
    <p:sldId id="33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C5CE8"/>
    <a:srgbClr val="595959"/>
    <a:srgbClr val="E8EBFA"/>
    <a:srgbClr val="FCFCFC"/>
    <a:srgbClr val="E8E8EA"/>
    <a:srgbClr val="020635"/>
    <a:srgbClr val="33013F"/>
    <a:srgbClr val="1D232F"/>
    <a:srgbClr val="03084D"/>
    <a:srgbClr val="7B0F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93557" autoAdjust="0"/>
  </p:normalViewPr>
  <p:slideViewPr>
    <p:cSldViewPr snapToGrid="0" showGuides="1">
      <p:cViewPr varScale="1">
        <p:scale>
          <a:sx n="68" d="100"/>
          <a:sy n="68" d="100"/>
        </p:scale>
        <p:origin x="88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26B44-675D-4086-8B76-AF0596B07F8B}" type="datetimeFigureOut">
              <a:rPr lang="zh-CN" altLang="en-US" smtClean="0"/>
              <a:t>2021/9/3 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E94E3-D9CE-4F8C-A40C-11445413CF9C}" type="slidenum">
              <a:rPr lang="zh-CN" altLang="en-US" smtClean="0"/>
              <a:t>‹#›</a:t>
            </a:fld>
            <a:endParaRPr lang="zh-CN" altLang="en-US"/>
          </a:p>
        </p:txBody>
      </p:sp>
    </p:spTree>
    <p:extLst>
      <p:ext uri="{BB962C8B-B14F-4D97-AF65-F5344CB8AC3E}">
        <p14:creationId xmlns:p14="http://schemas.microsoft.com/office/powerpoint/2010/main" val="355863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老师们，上午好，我是来自计</a:t>
            </a:r>
            <a:r>
              <a:rPr lang="en-US" altLang="zh-CN" dirty="0"/>
              <a:t>184</a:t>
            </a:r>
            <a:r>
              <a:rPr lang="zh-CN" altLang="en-US" dirty="0"/>
              <a:t>班的王丹琳，接下来我将进行我的生产实习答辩，在</a:t>
            </a:r>
            <a:r>
              <a:rPr lang="en-US" altLang="zh-CN" dirty="0"/>
              <a:t>20</a:t>
            </a:r>
            <a:r>
              <a:rPr lang="zh-CN" altLang="en-US" dirty="0"/>
              <a:t>天的生产实习中，我完成了</a:t>
            </a:r>
            <a:r>
              <a:rPr kumimoji="0" lang="zh-CN" altLang="en-US" sz="1200" i="1" u="none" strike="noStrike" kern="1200" cap="none" spc="0" normalizeH="0" baseline="0" noProof="0" dirty="0">
                <a:ln>
                  <a:noFill/>
                </a:ln>
                <a:solidFill>
                  <a:srgbClr val="3C5CE8"/>
                </a:solidFill>
                <a:effectLst>
                  <a:outerShdw blurRad="38100" dist="38100" dir="2700000" algn="tl">
                    <a:srgbClr val="000000">
                      <a:alpha val="43137"/>
                    </a:srgbClr>
                  </a:outerShdw>
                </a:effectLst>
                <a:uLnTx/>
                <a:uFillTx/>
                <a:cs typeface="+mn-ea"/>
                <a:sym typeface="+mn-lt"/>
              </a:rPr>
              <a:t>点阵式智能笔项目”图像采集调试模块的工作</a:t>
            </a:r>
            <a:endParaRPr lang="zh-CN" altLang="en-US" dirty="0"/>
          </a:p>
        </p:txBody>
      </p:sp>
      <p:sp>
        <p:nvSpPr>
          <p:cNvPr id="4" name="灯片编号占位符 3"/>
          <p:cNvSpPr>
            <a:spLocks noGrp="1"/>
          </p:cNvSpPr>
          <p:nvPr>
            <p:ph type="sldNum" sz="quarter" idx="5"/>
          </p:nvPr>
        </p:nvSpPr>
        <p:spPr/>
        <p:txBody>
          <a:bodyPr/>
          <a:lstStyle/>
          <a:p>
            <a:fld id="{F10E94E3-D9CE-4F8C-A40C-11445413CF9C}" type="slidenum">
              <a:rPr lang="zh-CN" altLang="en-US" smtClean="0"/>
              <a:t>1</a:t>
            </a:fld>
            <a:endParaRPr lang="zh-CN" altLang="en-US"/>
          </a:p>
        </p:txBody>
      </p:sp>
    </p:spTree>
    <p:extLst>
      <p:ext uri="{BB962C8B-B14F-4D97-AF65-F5344CB8AC3E}">
        <p14:creationId xmlns:p14="http://schemas.microsoft.com/office/powerpoint/2010/main" val="101900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我所做的工作从属于</a:t>
            </a:r>
            <a:r>
              <a:rPr lang="zh-CN" altLang="en-US" sz="1200" b="1" dirty="0">
                <a:solidFill>
                  <a:srgbClr val="3C5CE8"/>
                </a:solidFill>
                <a:latin typeface="+mn-lt"/>
                <a:ea typeface="+mn-ea"/>
                <a:cs typeface="+mn-ea"/>
                <a:sym typeface="+mn-lt"/>
              </a:rPr>
              <a:t>“点阵式智能笔”</a:t>
            </a:r>
            <a:endParaRPr lang="en-US" altLang="zh-CN" sz="1200" b="1" dirty="0">
              <a:solidFill>
                <a:srgbClr val="3C5CE8"/>
              </a:solidFill>
              <a:latin typeface="+mn-lt"/>
              <a:ea typeface="+mn-ea"/>
              <a:cs typeface="+mn-ea"/>
              <a:sym typeface="+mn-lt"/>
            </a:endParaRPr>
          </a:p>
        </p:txBody>
      </p:sp>
      <p:sp>
        <p:nvSpPr>
          <p:cNvPr id="4" name="灯片编号占位符 3"/>
          <p:cNvSpPr>
            <a:spLocks noGrp="1"/>
          </p:cNvSpPr>
          <p:nvPr>
            <p:ph type="sldNum" sz="quarter" idx="5"/>
          </p:nvPr>
        </p:nvSpPr>
        <p:spPr/>
        <p:txBody>
          <a:bodyPr/>
          <a:lstStyle/>
          <a:p>
            <a:fld id="{F10E94E3-D9CE-4F8C-A40C-11445413CF9C}" type="slidenum">
              <a:rPr lang="zh-CN" altLang="en-US" smtClean="0"/>
              <a:t>4</a:t>
            </a:fld>
            <a:endParaRPr lang="zh-CN" altLang="en-US"/>
          </a:p>
        </p:txBody>
      </p:sp>
    </p:spTree>
    <p:extLst>
      <p:ext uri="{BB962C8B-B14F-4D97-AF65-F5344CB8AC3E}">
        <p14:creationId xmlns:p14="http://schemas.microsoft.com/office/powerpoint/2010/main" val="835103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0E94E3-D9CE-4F8C-A40C-11445413CF9C}" type="slidenum">
              <a:rPr lang="zh-CN" altLang="en-US" smtClean="0"/>
              <a:t>5</a:t>
            </a:fld>
            <a:endParaRPr lang="zh-CN" altLang="en-US"/>
          </a:p>
        </p:txBody>
      </p:sp>
    </p:spTree>
    <p:extLst>
      <p:ext uri="{BB962C8B-B14F-4D97-AF65-F5344CB8AC3E}">
        <p14:creationId xmlns:p14="http://schemas.microsoft.com/office/powerpoint/2010/main" val="375849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0E94E3-D9CE-4F8C-A40C-11445413CF9C}" type="slidenum">
              <a:rPr lang="zh-CN" altLang="en-US" smtClean="0"/>
              <a:t>8</a:t>
            </a:fld>
            <a:endParaRPr lang="zh-CN" altLang="en-US"/>
          </a:p>
        </p:txBody>
      </p:sp>
    </p:spTree>
    <p:extLst>
      <p:ext uri="{BB962C8B-B14F-4D97-AF65-F5344CB8AC3E}">
        <p14:creationId xmlns:p14="http://schemas.microsoft.com/office/powerpoint/2010/main" val="1938070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SimHei" panose="02010609060101010101" pitchFamily="49" charset="-122"/>
                <a:ea typeface="SimHei" panose="02010609060101010101" pitchFamily="49" charset="-122"/>
              </a:rPr>
              <a:t>一种将内存或显示器的图像数据不经过压缩而直接按位存盘的文件格式</a:t>
            </a:r>
            <a:r>
              <a:rPr lang="en-US" altLang="zh-CN" b="0" i="0" dirty="0">
                <a:solidFill>
                  <a:srgbClr val="000000"/>
                </a:solidFill>
                <a:effectLst/>
                <a:latin typeface="SimHei" panose="02010609060101010101" pitchFamily="49" charset="-122"/>
                <a:ea typeface="SimHei" panose="02010609060101010101" pitchFamily="49" charset="-122"/>
              </a:rPr>
              <a:t>,</a:t>
            </a:r>
            <a:r>
              <a:rPr lang="zh-CN" altLang="en-US" b="0" i="0" dirty="0">
                <a:solidFill>
                  <a:srgbClr val="000000"/>
                </a:solidFill>
                <a:effectLst/>
                <a:latin typeface="SimHei" panose="02010609060101010101" pitchFamily="49" charset="-122"/>
                <a:ea typeface="SimHei" panose="02010609060101010101" pitchFamily="49" charset="-122"/>
              </a:rPr>
              <a:t>故称位图</a:t>
            </a:r>
            <a:r>
              <a:rPr lang="en-US" altLang="zh-CN" b="0" i="0" dirty="0">
                <a:solidFill>
                  <a:srgbClr val="000000"/>
                </a:solidFill>
                <a:effectLst/>
                <a:latin typeface="SimHei" panose="02010609060101010101" pitchFamily="49" charset="-122"/>
                <a:ea typeface="SimHei" panose="02010609060101010101" pitchFamily="49" charset="-122"/>
              </a:rPr>
              <a:t>(bitmap),</a:t>
            </a:r>
            <a:r>
              <a:rPr lang="zh-CN" altLang="en-US" b="0" i="0" dirty="0">
                <a:solidFill>
                  <a:srgbClr val="000000"/>
                </a:solidFill>
                <a:effectLst/>
                <a:latin typeface="SimHei" panose="02010609060101010101" pitchFamily="49" charset="-122"/>
                <a:ea typeface="SimHei" panose="02010609060101010101" pitchFamily="49" charset="-122"/>
              </a:rPr>
              <a:t>其扩展名为</a:t>
            </a:r>
            <a:r>
              <a:rPr lang="en-US" altLang="zh-CN" b="0" i="0" dirty="0">
                <a:solidFill>
                  <a:srgbClr val="000000"/>
                </a:solidFill>
                <a:effectLst/>
                <a:latin typeface="SimHei" panose="02010609060101010101" pitchFamily="49" charset="-122"/>
                <a:ea typeface="SimHei" panose="02010609060101010101" pitchFamily="49" charset="-122"/>
              </a:rPr>
              <a:t>BMP.</a:t>
            </a:r>
            <a:r>
              <a:rPr lang="en-US" altLang="zh-CN" b="0" i="0" dirty="0">
                <a:solidFill>
                  <a:srgbClr val="FF0000"/>
                </a:solidFill>
                <a:effectLst/>
                <a:latin typeface="SimHei" panose="02010609060101010101" pitchFamily="49" charset="-122"/>
                <a:ea typeface="SimHei" panose="02010609060101010101" pitchFamily="49" charset="-122"/>
              </a:rPr>
              <a:t>BMP</a:t>
            </a:r>
            <a:r>
              <a:rPr lang="zh-CN" altLang="en-US" b="0" i="0" dirty="0">
                <a:solidFill>
                  <a:srgbClr val="FF0000"/>
                </a:solidFill>
                <a:effectLst/>
                <a:latin typeface="SimHei" panose="02010609060101010101" pitchFamily="49" charset="-122"/>
                <a:ea typeface="SimHei" panose="02010609060101010101" pitchFamily="49" charset="-122"/>
              </a:rPr>
              <a:t>图像通常有</a:t>
            </a:r>
            <a:r>
              <a:rPr lang="en-US" altLang="zh-CN" b="0" i="0" dirty="0">
                <a:solidFill>
                  <a:srgbClr val="FF0000"/>
                </a:solidFill>
                <a:effectLst/>
                <a:latin typeface="SimHei" panose="02010609060101010101" pitchFamily="49" charset="-122"/>
                <a:ea typeface="SimHei" panose="02010609060101010101" pitchFamily="49" charset="-122"/>
              </a:rPr>
              <a:t>4</a:t>
            </a:r>
            <a:r>
              <a:rPr lang="zh-CN" altLang="en-US" b="0" i="0" dirty="0">
                <a:solidFill>
                  <a:srgbClr val="FF0000"/>
                </a:solidFill>
                <a:effectLst/>
                <a:latin typeface="SimHei" panose="02010609060101010101" pitchFamily="49" charset="-122"/>
                <a:ea typeface="SimHei" panose="02010609060101010101" pitchFamily="49" charset="-122"/>
              </a:rPr>
              <a:t>个部分组成</a:t>
            </a:r>
            <a:r>
              <a:rPr lang="en-US" altLang="zh-CN" b="0" i="0" dirty="0">
                <a:solidFill>
                  <a:srgbClr val="FF0000"/>
                </a:solidFill>
                <a:effectLst/>
                <a:latin typeface="SimHei" panose="02010609060101010101" pitchFamily="49" charset="-122"/>
                <a:ea typeface="SimHei" panose="02010609060101010101" pitchFamily="49" charset="-122"/>
              </a:rPr>
              <a:t>:</a:t>
            </a:r>
            <a:r>
              <a:rPr lang="zh-CN" altLang="en-US" b="0" i="0" dirty="0">
                <a:solidFill>
                  <a:srgbClr val="FF0000"/>
                </a:solidFill>
                <a:effectLst/>
                <a:latin typeface="SimHei" panose="02010609060101010101" pitchFamily="49" charset="-122"/>
                <a:ea typeface="SimHei" panose="02010609060101010101" pitchFamily="49" charset="-122"/>
              </a:rPr>
              <a:t>位图文件头、位图信息头、颜色表、位图数据</a:t>
            </a:r>
            <a:endParaRPr lang="zh-CN" altLang="en-US" dirty="0"/>
          </a:p>
        </p:txBody>
      </p:sp>
      <p:sp>
        <p:nvSpPr>
          <p:cNvPr id="4" name="灯片编号占位符 3"/>
          <p:cNvSpPr>
            <a:spLocks noGrp="1"/>
          </p:cNvSpPr>
          <p:nvPr>
            <p:ph type="sldNum" sz="quarter" idx="5"/>
          </p:nvPr>
        </p:nvSpPr>
        <p:spPr/>
        <p:txBody>
          <a:bodyPr/>
          <a:lstStyle/>
          <a:p>
            <a:fld id="{F10E94E3-D9CE-4F8C-A40C-11445413CF9C}" type="slidenum">
              <a:rPr lang="zh-CN" altLang="en-US" smtClean="0"/>
              <a:t>9</a:t>
            </a:fld>
            <a:endParaRPr lang="zh-CN" altLang="en-US"/>
          </a:p>
        </p:txBody>
      </p:sp>
    </p:spTree>
    <p:extLst>
      <p:ext uri="{BB962C8B-B14F-4D97-AF65-F5344CB8AC3E}">
        <p14:creationId xmlns:p14="http://schemas.microsoft.com/office/powerpoint/2010/main" val="1954067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PingFang SC"/>
              </a:rPr>
              <a:t>比如</a:t>
            </a:r>
            <a:r>
              <a:rPr lang="en-US" altLang="zh-CN" b="0" i="0" dirty="0">
                <a:solidFill>
                  <a:srgbClr val="333333"/>
                </a:solidFill>
                <a:effectLst/>
                <a:latin typeface="PingFang SC"/>
              </a:rPr>
              <a:t>UI</a:t>
            </a:r>
            <a:r>
              <a:rPr lang="zh-CN" altLang="en-US" b="0" i="0" dirty="0">
                <a:solidFill>
                  <a:srgbClr val="333333"/>
                </a:solidFill>
                <a:effectLst/>
                <a:latin typeface="PingFang SC"/>
              </a:rPr>
              <a:t>中一个按钮触发一个很耗时间的复杂计算，这个计算过程就可以通过一个工作者线程来实现。</a:t>
            </a:r>
            <a:endParaRPr lang="zh-CN" altLang="en-US" dirty="0"/>
          </a:p>
        </p:txBody>
      </p:sp>
      <p:sp>
        <p:nvSpPr>
          <p:cNvPr id="4" name="灯片编号占位符 3"/>
          <p:cNvSpPr>
            <a:spLocks noGrp="1"/>
          </p:cNvSpPr>
          <p:nvPr>
            <p:ph type="sldNum" sz="quarter" idx="5"/>
          </p:nvPr>
        </p:nvSpPr>
        <p:spPr/>
        <p:txBody>
          <a:bodyPr/>
          <a:lstStyle/>
          <a:p>
            <a:fld id="{F10E94E3-D9CE-4F8C-A40C-11445413CF9C}" type="slidenum">
              <a:rPr lang="zh-CN" altLang="en-US" smtClean="0"/>
              <a:t>10</a:t>
            </a:fld>
            <a:endParaRPr lang="zh-CN" altLang="en-US"/>
          </a:p>
        </p:txBody>
      </p:sp>
    </p:spTree>
    <p:extLst>
      <p:ext uri="{BB962C8B-B14F-4D97-AF65-F5344CB8AC3E}">
        <p14:creationId xmlns:p14="http://schemas.microsoft.com/office/powerpoint/2010/main" val="3192515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ED801-9A9E-4E7C-8634-8EA84ED8E84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996FCF-6824-4743-B10C-64244751223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7CE29A7-A15B-4E9C-8A7E-98E5E95C69BD}"/>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5" name="页脚占位符 4">
            <a:extLst>
              <a:ext uri="{FF2B5EF4-FFF2-40B4-BE49-F238E27FC236}">
                <a16:creationId xmlns:a16="http://schemas.microsoft.com/office/drawing/2014/main" id="{E21EC425-3C58-45BE-9A82-21B919BA606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AF51E81-B5BE-4FE3-8158-34391077DD10}"/>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pic>
        <p:nvPicPr>
          <p:cNvPr id="14" name="图片 13">
            <a:extLst>
              <a:ext uri="{FF2B5EF4-FFF2-40B4-BE49-F238E27FC236}">
                <a16:creationId xmlns:a16="http://schemas.microsoft.com/office/drawing/2014/main" id="{D30D31AD-DF1A-4049-BD84-D5535258DC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39"/>
            <a:ext cx="1461420" cy="1112424"/>
          </a:xfrm>
          <a:prstGeom prst="rect">
            <a:avLst/>
          </a:prstGeom>
        </p:spPr>
      </p:pic>
    </p:spTree>
    <p:extLst>
      <p:ext uri="{BB962C8B-B14F-4D97-AF65-F5344CB8AC3E}">
        <p14:creationId xmlns:p14="http://schemas.microsoft.com/office/powerpoint/2010/main" val="213435096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59637-EE44-4CBF-BDEE-5D2005108A2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12FD9BC-819D-44AD-8D3F-4141282CA7F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381B51-3295-48A4-A3C8-772D24AB17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7D135B5-135F-4CBE-B554-8F4A44819437}"/>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6" name="页脚占位符 5">
            <a:extLst>
              <a:ext uri="{FF2B5EF4-FFF2-40B4-BE49-F238E27FC236}">
                <a16:creationId xmlns:a16="http://schemas.microsoft.com/office/drawing/2014/main" id="{D9ACEEE0-314A-4443-9B50-71800478560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6DAAC91-BE5F-4FA4-8226-F966E23C9FD7}"/>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27676934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8B77D-ED71-4E37-A1C2-549CE0421A5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D81D71-B26C-4D7A-9BF7-D2607CE8C0D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4D79A7C-F492-461A-B357-71F499EED55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2A8F41-A630-4AEB-9F5B-CFCDF17BEA44}"/>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6" name="页脚占位符 5">
            <a:extLst>
              <a:ext uri="{FF2B5EF4-FFF2-40B4-BE49-F238E27FC236}">
                <a16:creationId xmlns:a16="http://schemas.microsoft.com/office/drawing/2014/main" id="{0082F181-CF85-4E67-ABA2-FB63CE0D3BB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660E607-CD05-4C20-A16A-D2F50AF74A62}"/>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325722894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C4183-4C2F-4AED-9592-F251D2CB1A34}"/>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81CF87-0327-41AD-B2BB-3C1266C8912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325FF9-B708-419D-A1AE-E028E216809B}"/>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5" name="页脚占位符 4">
            <a:extLst>
              <a:ext uri="{FF2B5EF4-FFF2-40B4-BE49-F238E27FC236}">
                <a16:creationId xmlns:a16="http://schemas.microsoft.com/office/drawing/2014/main" id="{CA7FDD8F-C312-443A-9AA5-F9009638276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A6ED382-FC18-4945-BDF4-45DBD11BFF5A}"/>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365076845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5CDBC-A8BC-475E-92C5-71394D9CF40F}"/>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FBBE853-F606-4553-A7E0-432882CCF29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D64B11-F290-4947-9E63-B4E90DFDE149}"/>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5" name="页脚占位符 4">
            <a:extLst>
              <a:ext uri="{FF2B5EF4-FFF2-40B4-BE49-F238E27FC236}">
                <a16:creationId xmlns:a16="http://schemas.microsoft.com/office/drawing/2014/main" id="{E2868B91-8DF1-40D9-B37D-E8F7A2D8BFA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FD8D323-053A-4E46-AAF6-6A03D42C4868}"/>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42102180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2021/9/3 Friday</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8964526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2021/9/3 Friday</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8228748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18747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89C19-82F8-4827-ACAC-FE604221A0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F9977D-C648-4F9E-97C4-97654B6E913E}"/>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3E8F16-0C6A-4A86-A4A5-8007B2777454}"/>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5" name="页脚占位符 4">
            <a:extLst>
              <a:ext uri="{FF2B5EF4-FFF2-40B4-BE49-F238E27FC236}">
                <a16:creationId xmlns:a16="http://schemas.microsoft.com/office/drawing/2014/main" id="{21EA54C9-5BE2-4A4A-BD74-7EC9CDA33D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9BE14EC-E354-44E2-BE76-F5F1CA1EEC2F}"/>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7989173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D91F3-570E-4B92-9201-8FD6295407A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6C51DB-F119-4900-ADD6-BF4025AD4DE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296EDC1-7B67-4D73-A7B2-4F90488053A8}"/>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5" name="页脚占位符 4">
            <a:extLst>
              <a:ext uri="{FF2B5EF4-FFF2-40B4-BE49-F238E27FC236}">
                <a16:creationId xmlns:a16="http://schemas.microsoft.com/office/drawing/2014/main" id="{C13A1A2B-6DD1-4A58-905B-EB3C8FEAE1A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BC36B40-EB80-472D-83ED-D82778C0F0EB}"/>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214122334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49885-3A75-47A8-A5D2-77C57EBA83E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201939-2693-4C57-971F-F6EA10950BB1}"/>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FE7D84E-4CE2-43EB-8E4C-24A8AE58F3A5}"/>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5A91B97-FD11-4A61-BE16-BDB7D698F70B}"/>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6" name="页脚占位符 5">
            <a:extLst>
              <a:ext uri="{FF2B5EF4-FFF2-40B4-BE49-F238E27FC236}">
                <a16:creationId xmlns:a16="http://schemas.microsoft.com/office/drawing/2014/main" id="{2118F5B8-D037-45C2-B317-6447FAE4A65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37AB5EE-091A-4B2E-A23A-054D959C6DA2}"/>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21824621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84977-1A4B-4C55-B4FC-3AAA3BDDE394}"/>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7EACC5-BD5B-4CF7-BEA1-12D2BBB373A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30D44D5A-8D96-40D0-A191-4C66C969DF45}"/>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C90706-9FC6-4D46-8A8D-A7A48C76301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1F8E94-9756-4118-B1A4-3726BF21799D}"/>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D0115E5-E8EA-4CE1-8687-9403CAA855F3}"/>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8" name="页脚占位符 7">
            <a:extLst>
              <a:ext uri="{FF2B5EF4-FFF2-40B4-BE49-F238E27FC236}">
                <a16:creationId xmlns:a16="http://schemas.microsoft.com/office/drawing/2014/main" id="{BEC8E2BE-5CE0-424E-8716-9B2D0A5A061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2A967062-FF57-4787-9FDA-7AFC859168D4}"/>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
        <p:nvSpPr>
          <p:cNvPr id="11" name="TextBox 10"/>
          <p:cNvSpPr txBox="1"/>
          <p:nvPr userDrawn="1"/>
        </p:nvSpPr>
        <p:spPr>
          <a:xfrm>
            <a:off x="1666405" y="67171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5665015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720F2-76FC-4C8A-BD8A-A81B05EADA7A}"/>
              </a:ext>
            </a:extLst>
          </p:cNvPr>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3" name="日期占位符 2">
            <a:extLst>
              <a:ext uri="{FF2B5EF4-FFF2-40B4-BE49-F238E27FC236}">
                <a16:creationId xmlns:a16="http://schemas.microsoft.com/office/drawing/2014/main" id="{28246304-C321-425A-9BB3-69DC289E5526}"/>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4" name="页脚占位符 3">
            <a:extLst>
              <a:ext uri="{FF2B5EF4-FFF2-40B4-BE49-F238E27FC236}">
                <a16:creationId xmlns:a16="http://schemas.microsoft.com/office/drawing/2014/main" id="{9D248185-ECF3-4A53-9264-3D4EBAE66DC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45FA9858-9708-4E8E-8904-3ADAAD3C862B}"/>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235805548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90BFFD-BD6F-4591-B334-6CE3418D8EB7}"/>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3" name="页脚占位符 2">
            <a:extLst>
              <a:ext uri="{FF2B5EF4-FFF2-40B4-BE49-F238E27FC236}">
                <a16:creationId xmlns:a16="http://schemas.microsoft.com/office/drawing/2014/main" id="{83BAC291-9F2A-4EBC-9CE8-BF4F094A64C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14D7C88-9A22-4C67-A06E-1C1755AC2905}"/>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165563939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1"/>
        </a:soli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90BFFD-BD6F-4591-B334-6CE3418D8EB7}"/>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3" name="页脚占位符 2">
            <a:extLst>
              <a:ext uri="{FF2B5EF4-FFF2-40B4-BE49-F238E27FC236}">
                <a16:creationId xmlns:a16="http://schemas.microsoft.com/office/drawing/2014/main" id="{83BAC291-9F2A-4EBC-9CE8-BF4F094A64C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14D7C88-9A22-4C67-A06E-1C1755AC2905}"/>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pic>
        <p:nvPicPr>
          <p:cNvPr id="6" name="图片 5">
            <a:extLst>
              <a:ext uri="{FF2B5EF4-FFF2-40B4-BE49-F238E27FC236}">
                <a16:creationId xmlns:a16="http://schemas.microsoft.com/office/drawing/2014/main" id="{0C9A7066-FBC7-425E-9DA5-818CE36E21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39"/>
            <a:ext cx="1461420" cy="1112424"/>
          </a:xfrm>
          <a:prstGeom prst="rect">
            <a:avLst/>
          </a:prstGeom>
        </p:spPr>
      </p:pic>
    </p:spTree>
    <p:extLst>
      <p:ext uri="{BB962C8B-B14F-4D97-AF65-F5344CB8AC3E}">
        <p14:creationId xmlns:p14="http://schemas.microsoft.com/office/powerpoint/2010/main" val="11115930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bg>
      <p:bgPr>
        <a:solidFill>
          <a:schemeClr val="bg1"/>
        </a:soli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90BFFD-BD6F-4591-B334-6CE3418D8EB7}"/>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2021/9/3 Friday</a:t>
            </a:fld>
            <a:endParaRPr lang="zh-CN" altLang="en-US"/>
          </a:p>
        </p:txBody>
      </p:sp>
      <p:sp>
        <p:nvSpPr>
          <p:cNvPr id="3" name="页脚占位符 2">
            <a:extLst>
              <a:ext uri="{FF2B5EF4-FFF2-40B4-BE49-F238E27FC236}">
                <a16:creationId xmlns:a16="http://schemas.microsoft.com/office/drawing/2014/main" id="{83BAC291-9F2A-4EBC-9CE8-BF4F094A64C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14D7C88-9A22-4C67-A06E-1C1755AC2905}"/>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grpSp>
        <p:nvGrpSpPr>
          <p:cNvPr id="6" name="组合 5">
            <a:extLst>
              <a:ext uri="{FF2B5EF4-FFF2-40B4-BE49-F238E27FC236}">
                <a16:creationId xmlns:a16="http://schemas.microsoft.com/office/drawing/2014/main" id="{56B0A17B-1D66-4CE1-BB97-274FE5E323DA}"/>
              </a:ext>
            </a:extLst>
          </p:cNvPr>
          <p:cNvGrpSpPr/>
          <p:nvPr userDrawn="1"/>
        </p:nvGrpSpPr>
        <p:grpSpPr>
          <a:xfrm>
            <a:off x="-781050" y="-662111"/>
            <a:ext cx="5809460" cy="1611914"/>
            <a:chOff x="-781050" y="-662111"/>
            <a:chExt cx="5809460" cy="1611914"/>
          </a:xfrm>
        </p:grpSpPr>
        <p:sp>
          <p:nvSpPr>
            <p:cNvPr id="7" name="任意多边形: 形状 6">
              <a:extLst>
                <a:ext uri="{FF2B5EF4-FFF2-40B4-BE49-F238E27FC236}">
                  <a16:creationId xmlns:a16="http://schemas.microsoft.com/office/drawing/2014/main" id="{57F2926F-04A5-47A1-B3B1-F4CA09EF2278}"/>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文本框 7">
              <a:extLst>
                <a:ext uri="{FF2B5EF4-FFF2-40B4-BE49-F238E27FC236}">
                  <a16:creationId xmlns:a16="http://schemas.microsoft.com/office/drawing/2014/main" id="{4A9C02BE-36A0-4487-A305-A34370DBCCFA}"/>
                </a:ext>
              </a:extLst>
            </p:cNvPr>
            <p:cNvSpPr txBox="1"/>
            <p:nvPr/>
          </p:nvSpPr>
          <p:spPr>
            <a:xfrm flipH="1">
              <a:off x="803275" y="365028"/>
              <a:ext cx="4225135" cy="584775"/>
            </a:xfrm>
            <a:prstGeom prst="rect">
              <a:avLst/>
            </a:prstGeom>
            <a:noFill/>
          </p:spPr>
          <p:txBody>
            <a:bodyPr wrap="square" rtlCol="0">
              <a:spAutoFit/>
            </a:bodyPr>
            <a:lstStyle/>
            <a:p>
              <a:pPr lvl="0">
                <a:defRPr/>
              </a:pPr>
              <a:endParaRPr lang="zh-CN" altLang="en-US" sz="3200" dirty="0">
                <a:solidFill>
                  <a:srgbClr val="3C5CE8"/>
                </a:solidFill>
                <a:cs typeface="+mn-ea"/>
                <a:sym typeface="+mn-lt"/>
              </a:endParaRPr>
            </a:p>
          </p:txBody>
        </p:sp>
      </p:grpSp>
      <p:sp>
        <p:nvSpPr>
          <p:cNvPr id="9" name="标题 1">
            <a:extLst>
              <a:ext uri="{FF2B5EF4-FFF2-40B4-BE49-F238E27FC236}">
                <a16:creationId xmlns:a16="http://schemas.microsoft.com/office/drawing/2014/main" id="{FC0B52EF-CE63-469A-8A44-8998666C0BBD}"/>
              </a:ext>
            </a:extLst>
          </p:cNvPr>
          <p:cNvSpPr>
            <a:spLocks noGrp="1"/>
          </p:cNvSpPr>
          <p:nvPr>
            <p:ph type="title"/>
          </p:nvPr>
        </p:nvSpPr>
        <p:spPr>
          <a:xfrm>
            <a:off x="838200" y="235317"/>
            <a:ext cx="5474977" cy="844195"/>
          </a:xfrm>
          <a:prstGeom prst="rect">
            <a:avLst/>
          </a:prstGeom>
        </p:spPr>
        <p:txBody>
          <a:bodyPr/>
          <a:lstStyle>
            <a:lvl1pPr>
              <a:defRPr lang="zh-CN" altLang="en-US" sz="3200" kern="1200" dirty="0">
                <a:solidFill>
                  <a:srgbClr val="3C5CE8"/>
                </a:solidFill>
                <a:latin typeface="+mn-lt"/>
                <a:ea typeface="+mn-ea"/>
                <a:cs typeface="+mn-ea"/>
              </a:defRPr>
            </a:lvl1pPr>
          </a:lstStyle>
          <a:p>
            <a:r>
              <a:rPr lang="zh-CN" altLang="en-US" dirty="0"/>
              <a:t>单击此处编辑母版标题样式</a:t>
            </a:r>
          </a:p>
        </p:txBody>
      </p:sp>
      <p:pic>
        <p:nvPicPr>
          <p:cNvPr id="10" name="图片 9">
            <a:extLst>
              <a:ext uri="{FF2B5EF4-FFF2-40B4-BE49-F238E27FC236}">
                <a16:creationId xmlns:a16="http://schemas.microsoft.com/office/drawing/2014/main" id="{18C7BE9C-1380-4FE3-96F9-6D766ACB80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0580" y="0"/>
            <a:ext cx="1461420" cy="1112424"/>
          </a:xfrm>
          <a:prstGeom prst="rect">
            <a:avLst/>
          </a:prstGeom>
        </p:spPr>
      </p:pic>
    </p:spTree>
    <p:extLst>
      <p:ext uri="{BB962C8B-B14F-4D97-AF65-F5344CB8AC3E}">
        <p14:creationId xmlns:p14="http://schemas.microsoft.com/office/powerpoint/2010/main" val="153603634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992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77" r:id="rId9"/>
    <p:sldLayoutId id="2147483656"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06" userDrawn="1">
          <p15:clr>
            <a:srgbClr val="F26B43"/>
          </p15:clr>
        </p15:guide>
        <p15:guide id="3" pos="71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7542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0.gif"/></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F58E010-F21B-43AC-BBBF-4C0DB77BF625}"/>
              </a:ext>
            </a:extLst>
          </p:cNvPr>
          <p:cNvGrpSpPr/>
          <p:nvPr/>
        </p:nvGrpSpPr>
        <p:grpSpPr>
          <a:xfrm>
            <a:off x="1172889" y="4565611"/>
            <a:ext cx="4081890" cy="1735918"/>
            <a:chOff x="1420136" y="3799843"/>
            <a:chExt cx="2012561" cy="479598"/>
          </a:xfrm>
        </p:grpSpPr>
        <p:sp>
          <p:nvSpPr>
            <p:cNvPr id="12" name="矩形: 圆角 11">
              <a:extLst>
                <a:ext uri="{FF2B5EF4-FFF2-40B4-BE49-F238E27FC236}">
                  <a16:creationId xmlns:a16="http://schemas.microsoft.com/office/drawing/2014/main" id="{B97821AB-257E-4FC4-8D41-01D24AE66F62}"/>
                </a:ext>
              </a:extLst>
            </p:cNvPr>
            <p:cNvSpPr/>
            <p:nvPr/>
          </p:nvSpPr>
          <p:spPr>
            <a:xfrm rot="16200000" flipH="1">
              <a:off x="2186618" y="3033361"/>
              <a:ext cx="479598" cy="2012561"/>
            </a:xfrm>
            <a:prstGeom prst="roundRect">
              <a:avLst>
                <a:gd name="adj" fmla="val 50000"/>
              </a:avLst>
            </a:prstGeom>
            <a:solidFill>
              <a:srgbClr val="3C5CE8"/>
            </a:solidFill>
            <a:ln w="1905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3" name="文本框 12">
              <a:extLst>
                <a:ext uri="{FF2B5EF4-FFF2-40B4-BE49-F238E27FC236}">
                  <a16:creationId xmlns:a16="http://schemas.microsoft.com/office/drawing/2014/main" id="{0C766272-E061-4B9F-848B-64721056E74B}"/>
                </a:ext>
              </a:extLst>
            </p:cNvPr>
            <p:cNvSpPr txBox="1"/>
            <p:nvPr/>
          </p:nvSpPr>
          <p:spPr>
            <a:xfrm flipH="1">
              <a:off x="1873006" y="3958861"/>
              <a:ext cx="1271613" cy="161561"/>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cs typeface="+mn-ea"/>
                  <a:sym typeface="+mn-lt"/>
                </a:rPr>
                <a:t>答辩人：王丹琳</a:t>
              </a:r>
              <a:endParaRPr lang="en-US" altLang="zh-CN" sz="1600" dirty="0">
                <a:solidFill>
                  <a:schemeClr val="bg1"/>
                </a:solidFill>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chemeClr val="bg1"/>
                  </a:solidFill>
                  <a:effectLst/>
                  <a:uLnTx/>
                  <a:uFillTx/>
                  <a:cs typeface="+mn-ea"/>
                  <a:sym typeface="+mn-lt"/>
                </a:rPr>
                <a:t>答辩时间：</a:t>
              </a:r>
              <a:r>
                <a:rPr kumimoji="0" lang="en-US" altLang="zh-CN" sz="1600" i="0" u="none" strike="noStrike" kern="1200" cap="none" spc="0" normalizeH="0" baseline="0" noProof="0" dirty="0">
                  <a:ln>
                    <a:noFill/>
                  </a:ln>
                  <a:solidFill>
                    <a:schemeClr val="bg1"/>
                  </a:solidFill>
                  <a:effectLst/>
                  <a:uLnTx/>
                  <a:uFillTx/>
                  <a:cs typeface="+mn-ea"/>
                  <a:sym typeface="+mn-lt"/>
                </a:rPr>
                <a:t>2021</a:t>
              </a:r>
              <a:r>
                <a:rPr lang="zh-CN" altLang="en-US" sz="1600" dirty="0">
                  <a:solidFill>
                    <a:schemeClr val="bg1"/>
                  </a:solidFill>
                  <a:cs typeface="+mn-ea"/>
                  <a:sym typeface="+mn-lt"/>
                </a:rPr>
                <a:t>年</a:t>
              </a:r>
              <a:r>
                <a:rPr lang="en-US" altLang="zh-CN" sz="1600" dirty="0">
                  <a:solidFill>
                    <a:schemeClr val="bg1"/>
                  </a:solidFill>
                  <a:cs typeface="+mn-ea"/>
                  <a:sym typeface="+mn-lt"/>
                </a:rPr>
                <a:t>9</a:t>
              </a:r>
              <a:r>
                <a:rPr lang="zh-CN" altLang="en-US" sz="1600" dirty="0">
                  <a:solidFill>
                    <a:schemeClr val="bg1"/>
                  </a:solidFill>
                  <a:cs typeface="+mn-ea"/>
                  <a:sym typeface="+mn-lt"/>
                </a:rPr>
                <a:t>月</a:t>
              </a:r>
              <a:endParaRPr kumimoji="0" lang="zh-CN" altLang="en-US" sz="1600" i="0" u="none" strike="noStrike" kern="1200" cap="none" spc="0" normalizeH="0" baseline="0" noProof="0" dirty="0">
                <a:ln>
                  <a:noFill/>
                </a:ln>
                <a:solidFill>
                  <a:schemeClr val="bg1"/>
                </a:solidFill>
                <a:effectLst/>
                <a:uLnTx/>
                <a:uFillTx/>
                <a:cs typeface="+mn-ea"/>
                <a:sym typeface="+mn-lt"/>
              </a:endParaRPr>
            </a:p>
          </p:txBody>
        </p:sp>
      </p:grpSp>
      <p:sp>
        <p:nvSpPr>
          <p:cNvPr id="9" name="文本框 8">
            <a:extLst>
              <a:ext uri="{FF2B5EF4-FFF2-40B4-BE49-F238E27FC236}">
                <a16:creationId xmlns:a16="http://schemas.microsoft.com/office/drawing/2014/main" id="{9B8AF3EC-DA43-4291-AC9C-EA23C7F75E7B}"/>
              </a:ext>
            </a:extLst>
          </p:cNvPr>
          <p:cNvSpPr txBox="1"/>
          <p:nvPr/>
        </p:nvSpPr>
        <p:spPr>
          <a:xfrm flipH="1">
            <a:off x="609159" y="1611947"/>
            <a:ext cx="812267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i="1" u="none" strike="noStrike" kern="1200" cap="none" spc="0" normalizeH="0" baseline="0" noProof="0" dirty="0">
                <a:ln>
                  <a:noFill/>
                </a:ln>
                <a:solidFill>
                  <a:srgbClr val="3C5CE8"/>
                </a:solidFill>
                <a:effectLst>
                  <a:outerShdw blurRad="38100" dist="38100" dir="2700000" algn="tl">
                    <a:srgbClr val="000000">
                      <a:alpha val="43137"/>
                    </a:srgbClr>
                  </a:outerShdw>
                </a:effectLst>
                <a:uLnTx/>
                <a:uFillTx/>
                <a:cs typeface="+mn-ea"/>
                <a:sym typeface="+mn-lt"/>
              </a:rPr>
              <a:t>“点阵式智能笔项目”的图像采集调试模块</a:t>
            </a:r>
            <a:endParaRPr lang="en-US" altLang="zh-CN" sz="3600" b="1" dirty="0">
              <a:solidFill>
                <a:srgbClr val="3C5CE8"/>
              </a:solidFill>
              <a:cs typeface="+mn-ea"/>
              <a:sym typeface="+mn-lt"/>
            </a:endParaRPr>
          </a:p>
        </p:txBody>
      </p:sp>
      <p:sp>
        <p:nvSpPr>
          <p:cNvPr id="2628" name="文本框 2627">
            <a:extLst>
              <a:ext uri="{FF2B5EF4-FFF2-40B4-BE49-F238E27FC236}">
                <a16:creationId xmlns:a16="http://schemas.microsoft.com/office/drawing/2014/main" id="{623F14C4-D82D-4759-BEC5-B337E4569269}"/>
              </a:ext>
            </a:extLst>
          </p:cNvPr>
          <p:cNvSpPr txBox="1"/>
          <p:nvPr/>
        </p:nvSpPr>
        <p:spPr>
          <a:xfrm>
            <a:off x="1355049" y="303064"/>
            <a:ext cx="6002521"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chemeClr val="tx1">
                    <a:lumMod val="65000"/>
                    <a:lumOff val="35000"/>
                  </a:schemeClr>
                </a:solidFill>
                <a:latin typeface="+mj-lt"/>
                <a:cs typeface="+mn-ea"/>
                <a:sym typeface="+mn-lt"/>
              </a:rPr>
              <a:t>2021 </a:t>
            </a:r>
            <a:r>
              <a:rPr lang="zh-CN" altLang="en-US" sz="2000" b="1" dirty="0">
                <a:solidFill>
                  <a:schemeClr val="tx1">
                    <a:lumMod val="65000"/>
                    <a:lumOff val="35000"/>
                  </a:schemeClr>
                </a:solidFill>
                <a:latin typeface="+mj-lt"/>
                <a:cs typeface="+mn-ea"/>
                <a:sym typeface="+mn-lt"/>
              </a:rPr>
              <a:t>计算机科学与技术 生产实习</a:t>
            </a:r>
            <a:endParaRPr lang="en-US" altLang="zh-CN" sz="2000" b="1" dirty="0">
              <a:solidFill>
                <a:schemeClr val="tx1">
                  <a:lumMod val="65000"/>
                  <a:lumOff val="35000"/>
                </a:schemeClr>
              </a:solidFill>
              <a:latin typeface="+mj-lt"/>
              <a:cs typeface="+mn-ea"/>
              <a:sym typeface="+mn-lt"/>
            </a:endParaRPr>
          </a:p>
        </p:txBody>
      </p:sp>
      <p:grpSp>
        <p:nvGrpSpPr>
          <p:cNvPr id="11" name="组合 10">
            <a:extLst>
              <a:ext uri="{FF2B5EF4-FFF2-40B4-BE49-F238E27FC236}">
                <a16:creationId xmlns:a16="http://schemas.microsoft.com/office/drawing/2014/main" id="{C304835C-C496-4AA7-BDF2-A87D8F3D71C5}"/>
              </a:ext>
            </a:extLst>
          </p:cNvPr>
          <p:cNvGrpSpPr/>
          <p:nvPr/>
        </p:nvGrpSpPr>
        <p:grpSpPr>
          <a:xfrm>
            <a:off x="-816793" y="-1994691"/>
            <a:ext cx="21110543" cy="10847382"/>
            <a:chOff x="-2027284" y="-1994691"/>
            <a:chExt cx="21110543" cy="10847382"/>
          </a:xfrm>
        </p:grpSpPr>
        <p:sp>
          <p:nvSpPr>
            <p:cNvPr id="7" name="椭圆 6">
              <a:extLst>
                <a:ext uri="{FF2B5EF4-FFF2-40B4-BE49-F238E27FC236}">
                  <a16:creationId xmlns:a16="http://schemas.microsoft.com/office/drawing/2014/main" id="{3CB58E50-1A97-4D55-90F9-05C3D66D1DE8}"/>
                </a:ext>
              </a:extLst>
            </p:cNvPr>
            <p:cNvSpPr/>
            <p:nvPr/>
          </p:nvSpPr>
          <p:spPr>
            <a:xfrm>
              <a:off x="-2027284" y="4919134"/>
              <a:ext cx="3200173" cy="3200171"/>
            </a:xfrm>
            <a:prstGeom prst="ellipse">
              <a:avLst/>
            </a:prstGeom>
            <a:noFill/>
            <a:ln w="889000">
              <a:solidFill>
                <a:srgbClr val="4060E8">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 name="组合 2">
              <a:extLst>
                <a:ext uri="{FF2B5EF4-FFF2-40B4-BE49-F238E27FC236}">
                  <a16:creationId xmlns:a16="http://schemas.microsoft.com/office/drawing/2014/main" id="{A23B4BD4-CEC4-47E8-AEC9-D9D12F90D876}"/>
                </a:ext>
              </a:extLst>
            </p:cNvPr>
            <p:cNvGrpSpPr/>
            <p:nvPr/>
          </p:nvGrpSpPr>
          <p:grpSpPr>
            <a:xfrm>
              <a:off x="8235877" y="-1994691"/>
              <a:ext cx="10847382" cy="10847382"/>
              <a:chOff x="8235877" y="-1994691"/>
              <a:chExt cx="10847382" cy="10847382"/>
            </a:xfrm>
          </p:grpSpPr>
          <p:sp>
            <p:nvSpPr>
              <p:cNvPr id="8" name="椭圆 7">
                <a:extLst>
                  <a:ext uri="{FF2B5EF4-FFF2-40B4-BE49-F238E27FC236}">
                    <a16:creationId xmlns:a16="http://schemas.microsoft.com/office/drawing/2014/main" id="{3BB38D68-91CA-46C9-95D9-EF37E5062B00}"/>
                  </a:ext>
                </a:extLst>
              </p:cNvPr>
              <p:cNvSpPr/>
              <p:nvPr/>
            </p:nvSpPr>
            <p:spPr>
              <a:xfrm>
                <a:off x="8235877" y="-1994691"/>
                <a:ext cx="10847382" cy="10847382"/>
              </a:xfrm>
              <a:prstGeom prst="ellipse">
                <a:avLst/>
              </a:prstGeom>
              <a:solidFill>
                <a:srgbClr val="4060E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668BEC7E-28A1-4AB3-A55E-9EA8071D7454}"/>
                  </a:ext>
                </a:extLst>
              </p:cNvPr>
              <p:cNvSpPr/>
              <p:nvPr/>
            </p:nvSpPr>
            <p:spPr>
              <a:xfrm>
                <a:off x="8950408" y="-1280160"/>
                <a:ext cx="9418320" cy="9418320"/>
              </a:xfrm>
              <a:prstGeom prst="ellipse">
                <a:avLst/>
              </a:prstGeom>
              <a:solidFill>
                <a:srgbClr val="4060E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02FAC646-DF27-46AF-9958-174994DDFABC}"/>
                  </a:ext>
                </a:extLst>
              </p:cNvPr>
              <p:cNvSpPr/>
              <p:nvPr/>
            </p:nvSpPr>
            <p:spPr>
              <a:xfrm>
                <a:off x="9409953" y="-820615"/>
                <a:ext cx="8499230" cy="8499230"/>
              </a:xfrm>
              <a:prstGeom prst="ellipse">
                <a:avLst/>
              </a:prstGeom>
              <a:pattFill prst="lgGrid">
                <a:fgClr>
                  <a:srgbClr val="4060E8"/>
                </a:fgClr>
                <a:bgClr>
                  <a:srgbClr val="3C5CE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椭圆 18">
                <a:extLst>
                  <a:ext uri="{FF2B5EF4-FFF2-40B4-BE49-F238E27FC236}">
                    <a16:creationId xmlns:a16="http://schemas.microsoft.com/office/drawing/2014/main" id="{9230B287-0D43-4833-B6DF-8BD00935A3AE}"/>
                  </a:ext>
                </a:extLst>
              </p:cNvPr>
              <p:cNvSpPr/>
              <p:nvPr/>
            </p:nvSpPr>
            <p:spPr>
              <a:xfrm flipH="1">
                <a:off x="115567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0" name="椭圆 19">
                <a:extLst>
                  <a:ext uri="{FF2B5EF4-FFF2-40B4-BE49-F238E27FC236}">
                    <a16:creationId xmlns:a16="http://schemas.microsoft.com/office/drawing/2014/main" id="{053124D9-8DE0-4A5F-8FAC-618E7778F24F}"/>
                  </a:ext>
                </a:extLst>
              </p:cNvPr>
              <p:cNvSpPr/>
              <p:nvPr/>
            </p:nvSpPr>
            <p:spPr>
              <a:xfrm flipH="1">
                <a:off x="114043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椭圆 20">
                <a:extLst>
                  <a:ext uri="{FF2B5EF4-FFF2-40B4-BE49-F238E27FC236}">
                    <a16:creationId xmlns:a16="http://schemas.microsoft.com/office/drawing/2014/main" id="{618817FD-C99D-49C9-86E0-A752DB30DC6E}"/>
                  </a:ext>
                </a:extLst>
              </p:cNvPr>
              <p:cNvSpPr/>
              <p:nvPr/>
            </p:nvSpPr>
            <p:spPr>
              <a:xfrm flipH="1">
                <a:off x="112519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7405C1C4-97F7-4815-8167-598A99F45438}"/>
                  </a:ext>
                </a:extLst>
              </p:cNvPr>
              <p:cNvSpPr/>
              <p:nvPr/>
            </p:nvSpPr>
            <p:spPr>
              <a:xfrm flipH="1">
                <a:off x="110995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3" name="椭圆 22">
                <a:extLst>
                  <a:ext uri="{FF2B5EF4-FFF2-40B4-BE49-F238E27FC236}">
                    <a16:creationId xmlns:a16="http://schemas.microsoft.com/office/drawing/2014/main" id="{6DFC1D1D-018B-41D8-B370-ADBBA7628AFA}"/>
                  </a:ext>
                </a:extLst>
              </p:cNvPr>
              <p:cNvSpPr/>
              <p:nvPr/>
            </p:nvSpPr>
            <p:spPr>
              <a:xfrm flipH="1">
                <a:off x="109471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椭圆 23">
                <a:extLst>
                  <a:ext uri="{FF2B5EF4-FFF2-40B4-BE49-F238E27FC236}">
                    <a16:creationId xmlns:a16="http://schemas.microsoft.com/office/drawing/2014/main" id="{66D54278-7269-4BE2-BDD0-DB2186102374}"/>
                  </a:ext>
                </a:extLst>
              </p:cNvPr>
              <p:cNvSpPr/>
              <p:nvPr/>
            </p:nvSpPr>
            <p:spPr>
              <a:xfrm flipH="1">
                <a:off x="107947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椭圆 24">
                <a:extLst>
                  <a:ext uri="{FF2B5EF4-FFF2-40B4-BE49-F238E27FC236}">
                    <a16:creationId xmlns:a16="http://schemas.microsoft.com/office/drawing/2014/main" id="{7488F695-A025-4DCE-ADAB-50C19D88BB08}"/>
                  </a:ext>
                </a:extLst>
              </p:cNvPr>
              <p:cNvSpPr/>
              <p:nvPr/>
            </p:nvSpPr>
            <p:spPr>
              <a:xfrm flipH="1">
                <a:off x="115567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椭圆 25">
                <a:extLst>
                  <a:ext uri="{FF2B5EF4-FFF2-40B4-BE49-F238E27FC236}">
                    <a16:creationId xmlns:a16="http://schemas.microsoft.com/office/drawing/2014/main" id="{12104006-60AE-4B0C-93D1-18B37B64FC92}"/>
                  </a:ext>
                </a:extLst>
              </p:cNvPr>
              <p:cNvSpPr/>
              <p:nvPr/>
            </p:nvSpPr>
            <p:spPr>
              <a:xfrm flipH="1">
                <a:off x="114043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椭圆 26">
                <a:extLst>
                  <a:ext uri="{FF2B5EF4-FFF2-40B4-BE49-F238E27FC236}">
                    <a16:creationId xmlns:a16="http://schemas.microsoft.com/office/drawing/2014/main" id="{497634F2-346D-426C-BA54-484D360E7A7F}"/>
                  </a:ext>
                </a:extLst>
              </p:cNvPr>
              <p:cNvSpPr/>
              <p:nvPr/>
            </p:nvSpPr>
            <p:spPr>
              <a:xfrm flipH="1">
                <a:off x="112519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椭圆 27">
                <a:extLst>
                  <a:ext uri="{FF2B5EF4-FFF2-40B4-BE49-F238E27FC236}">
                    <a16:creationId xmlns:a16="http://schemas.microsoft.com/office/drawing/2014/main" id="{4A3B3C0E-54B6-482F-8027-9807E8CD8822}"/>
                  </a:ext>
                </a:extLst>
              </p:cNvPr>
              <p:cNvSpPr/>
              <p:nvPr/>
            </p:nvSpPr>
            <p:spPr>
              <a:xfrm flipH="1">
                <a:off x="110995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椭圆 28">
                <a:extLst>
                  <a:ext uri="{FF2B5EF4-FFF2-40B4-BE49-F238E27FC236}">
                    <a16:creationId xmlns:a16="http://schemas.microsoft.com/office/drawing/2014/main" id="{73766EE7-2515-4983-BC78-65E8640FDAA0}"/>
                  </a:ext>
                </a:extLst>
              </p:cNvPr>
              <p:cNvSpPr/>
              <p:nvPr/>
            </p:nvSpPr>
            <p:spPr>
              <a:xfrm flipH="1">
                <a:off x="109471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6EE1BEE3-D9D1-4997-8971-64F6050C28B0}"/>
                  </a:ext>
                </a:extLst>
              </p:cNvPr>
              <p:cNvSpPr/>
              <p:nvPr/>
            </p:nvSpPr>
            <p:spPr>
              <a:xfrm flipH="1">
                <a:off x="107947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 name="椭圆 30">
                <a:extLst>
                  <a:ext uri="{FF2B5EF4-FFF2-40B4-BE49-F238E27FC236}">
                    <a16:creationId xmlns:a16="http://schemas.microsoft.com/office/drawing/2014/main" id="{99415E64-B3C1-44B5-B489-0EE69B5A7E02}"/>
                  </a:ext>
                </a:extLst>
              </p:cNvPr>
              <p:cNvSpPr/>
              <p:nvPr/>
            </p:nvSpPr>
            <p:spPr>
              <a:xfrm flipH="1">
                <a:off x="115567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椭圆 31">
                <a:extLst>
                  <a:ext uri="{FF2B5EF4-FFF2-40B4-BE49-F238E27FC236}">
                    <a16:creationId xmlns:a16="http://schemas.microsoft.com/office/drawing/2014/main" id="{E041B330-8B6B-428E-9C60-766CB23A99AF}"/>
                  </a:ext>
                </a:extLst>
              </p:cNvPr>
              <p:cNvSpPr/>
              <p:nvPr/>
            </p:nvSpPr>
            <p:spPr>
              <a:xfrm flipH="1">
                <a:off x="114043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3" name="椭圆 32">
                <a:extLst>
                  <a:ext uri="{FF2B5EF4-FFF2-40B4-BE49-F238E27FC236}">
                    <a16:creationId xmlns:a16="http://schemas.microsoft.com/office/drawing/2014/main" id="{D3910716-1DE5-45F5-BCAF-F90B039C7410}"/>
                  </a:ext>
                </a:extLst>
              </p:cNvPr>
              <p:cNvSpPr/>
              <p:nvPr/>
            </p:nvSpPr>
            <p:spPr>
              <a:xfrm flipH="1">
                <a:off x="112519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 name="椭圆 33">
                <a:extLst>
                  <a:ext uri="{FF2B5EF4-FFF2-40B4-BE49-F238E27FC236}">
                    <a16:creationId xmlns:a16="http://schemas.microsoft.com/office/drawing/2014/main" id="{5CE89BA0-D97D-4515-B12C-603AC6FDC02F}"/>
                  </a:ext>
                </a:extLst>
              </p:cNvPr>
              <p:cNvSpPr/>
              <p:nvPr/>
            </p:nvSpPr>
            <p:spPr>
              <a:xfrm flipH="1">
                <a:off x="110995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5" name="椭圆 34">
                <a:extLst>
                  <a:ext uri="{FF2B5EF4-FFF2-40B4-BE49-F238E27FC236}">
                    <a16:creationId xmlns:a16="http://schemas.microsoft.com/office/drawing/2014/main" id="{010D9368-6C46-415A-AF15-CCD93EC46BE6}"/>
                  </a:ext>
                </a:extLst>
              </p:cNvPr>
              <p:cNvSpPr/>
              <p:nvPr/>
            </p:nvSpPr>
            <p:spPr>
              <a:xfrm flipH="1">
                <a:off x="109471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椭圆 35">
                <a:extLst>
                  <a:ext uri="{FF2B5EF4-FFF2-40B4-BE49-F238E27FC236}">
                    <a16:creationId xmlns:a16="http://schemas.microsoft.com/office/drawing/2014/main" id="{71D668CB-C706-43DB-BD31-BB1624A9750B}"/>
                  </a:ext>
                </a:extLst>
              </p:cNvPr>
              <p:cNvSpPr/>
              <p:nvPr/>
            </p:nvSpPr>
            <p:spPr>
              <a:xfrm flipH="1">
                <a:off x="107947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7" name="椭圆 36">
                <a:extLst>
                  <a:ext uri="{FF2B5EF4-FFF2-40B4-BE49-F238E27FC236}">
                    <a16:creationId xmlns:a16="http://schemas.microsoft.com/office/drawing/2014/main" id="{0523BEFF-E2CE-478F-82BD-CB2574C15642}"/>
                  </a:ext>
                </a:extLst>
              </p:cNvPr>
              <p:cNvSpPr/>
              <p:nvPr/>
            </p:nvSpPr>
            <p:spPr>
              <a:xfrm flipH="1">
                <a:off x="115567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椭圆 37">
                <a:extLst>
                  <a:ext uri="{FF2B5EF4-FFF2-40B4-BE49-F238E27FC236}">
                    <a16:creationId xmlns:a16="http://schemas.microsoft.com/office/drawing/2014/main" id="{4226221F-BEE8-4621-A28E-4A811B1F7BBE}"/>
                  </a:ext>
                </a:extLst>
              </p:cNvPr>
              <p:cNvSpPr/>
              <p:nvPr/>
            </p:nvSpPr>
            <p:spPr>
              <a:xfrm flipH="1">
                <a:off x="114043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9" name="椭圆 38">
                <a:extLst>
                  <a:ext uri="{FF2B5EF4-FFF2-40B4-BE49-F238E27FC236}">
                    <a16:creationId xmlns:a16="http://schemas.microsoft.com/office/drawing/2014/main" id="{9813D058-83A0-4C0E-B16A-6BF9626F0087}"/>
                  </a:ext>
                </a:extLst>
              </p:cNvPr>
              <p:cNvSpPr/>
              <p:nvPr/>
            </p:nvSpPr>
            <p:spPr>
              <a:xfrm flipH="1">
                <a:off x="112519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0" name="椭圆 39">
                <a:extLst>
                  <a:ext uri="{FF2B5EF4-FFF2-40B4-BE49-F238E27FC236}">
                    <a16:creationId xmlns:a16="http://schemas.microsoft.com/office/drawing/2014/main" id="{14AFB2DF-6243-4D6E-B8C2-8DF113C7DA11}"/>
                  </a:ext>
                </a:extLst>
              </p:cNvPr>
              <p:cNvSpPr/>
              <p:nvPr/>
            </p:nvSpPr>
            <p:spPr>
              <a:xfrm flipH="1">
                <a:off x="110995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1" name="椭圆 40">
                <a:extLst>
                  <a:ext uri="{FF2B5EF4-FFF2-40B4-BE49-F238E27FC236}">
                    <a16:creationId xmlns:a16="http://schemas.microsoft.com/office/drawing/2014/main" id="{57AEC3D0-CDAA-4B31-9B34-7E310259BDB0}"/>
                  </a:ext>
                </a:extLst>
              </p:cNvPr>
              <p:cNvSpPr/>
              <p:nvPr/>
            </p:nvSpPr>
            <p:spPr>
              <a:xfrm flipH="1">
                <a:off x="109471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椭圆 41">
                <a:extLst>
                  <a:ext uri="{FF2B5EF4-FFF2-40B4-BE49-F238E27FC236}">
                    <a16:creationId xmlns:a16="http://schemas.microsoft.com/office/drawing/2014/main" id="{68587B97-2630-4A83-9806-80EA86055767}"/>
                  </a:ext>
                </a:extLst>
              </p:cNvPr>
              <p:cNvSpPr/>
              <p:nvPr/>
            </p:nvSpPr>
            <p:spPr>
              <a:xfrm flipH="1">
                <a:off x="107947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pic>
        <p:nvPicPr>
          <p:cNvPr id="2610" name="图片 2609" descr="图片包含 桌子, 小, 手, 黑暗&#10;&#10;描述已自动生成">
            <a:extLst>
              <a:ext uri="{FF2B5EF4-FFF2-40B4-BE49-F238E27FC236}">
                <a16:creationId xmlns:a16="http://schemas.microsoft.com/office/drawing/2014/main" id="{014D44E9-11D8-43BE-879D-C1015B8FF076}"/>
              </a:ext>
            </a:extLst>
          </p:cNvPr>
          <p:cNvPicPr>
            <a:picLocks noChangeAspect="1"/>
          </p:cNvPicPr>
          <p:nvPr/>
        </p:nvPicPr>
        <p:blipFill rotWithShape="1">
          <a:blip r:embed="rId4">
            <a:extLst>
              <a:ext uri="{28A0092B-C50C-407E-A947-70E740481C1C}">
                <a14:useLocalDpi xmlns:a14="http://schemas.microsoft.com/office/drawing/2010/main" val="0"/>
              </a:ext>
            </a:extLst>
          </a:blip>
          <a:srcRect l="39566" t="14821" r="7246" b="5167"/>
          <a:stretch/>
        </p:blipFill>
        <p:spPr>
          <a:xfrm>
            <a:off x="7357570" y="807323"/>
            <a:ext cx="5811217" cy="6181531"/>
          </a:xfrm>
          <a:prstGeom prst="rect">
            <a:avLst/>
          </a:prstGeom>
        </p:spPr>
      </p:pic>
    </p:spTree>
    <p:custDataLst>
      <p:tags r:id="rId1"/>
    </p:custDataLst>
    <p:extLst>
      <p:ext uri="{BB962C8B-B14F-4D97-AF65-F5344CB8AC3E}">
        <p14:creationId xmlns:p14="http://schemas.microsoft.com/office/powerpoint/2010/main" val="372148593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6CEC3-22E6-4A3C-9505-208A0DDCE521}"/>
              </a:ext>
            </a:extLst>
          </p:cNvPr>
          <p:cNvSpPr>
            <a:spLocks noGrp="1"/>
          </p:cNvSpPr>
          <p:nvPr>
            <p:ph type="title"/>
          </p:nvPr>
        </p:nvSpPr>
        <p:spPr/>
        <p:txBody>
          <a:bodyPr/>
          <a:lstStyle/>
          <a:p>
            <a:r>
              <a:rPr lang="en-US" altLang="zh-CN" sz="3200" dirty="0">
                <a:solidFill>
                  <a:srgbClr val="3C5CE8"/>
                </a:solidFill>
                <a:cs typeface="+mn-ea"/>
                <a:sym typeface="+mn-lt"/>
              </a:rPr>
              <a:t>03</a:t>
            </a:r>
            <a:r>
              <a:rPr lang="zh-CN" altLang="en-US" sz="3200" dirty="0">
                <a:solidFill>
                  <a:srgbClr val="3C5CE8"/>
                </a:solidFill>
                <a:cs typeface="+mn-ea"/>
                <a:sym typeface="+mn-lt"/>
              </a:rPr>
              <a:t>图像存储模块</a:t>
            </a:r>
          </a:p>
        </p:txBody>
      </p:sp>
      <p:pic>
        <p:nvPicPr>
          <p:cNvPr id="11" name="图片 10">
            <a:extLst>
              <a:ext uri="{FF2B5EF4-FFF2-40B4-BE49-F238E27FC236}">
                <a16:creationId xmlns:a16="http://schemas.microsoft.com/office/drawing/2014/main" id="{CF10383E-794E-42C4-9262-0931C8432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99945"/>
            <a:ext cx="4725059" cy="1829055"/>
          </a:xfrm>
          <a:prstGeom prst="rect">
            <a:avLst/>
          </a:prstGeom>
        </p:spPr>
      </p:pic>
      <p:pic>
        <p:nvPicPr>
          <p:cNvPr id="4" name="图片 3">
            <a:extLst>
              <a:ext uri="{FF2B5EF4-FFF2-40B4-BE49-F238E27FC236}">
                <a16:creationId xmlns:a16="http://schemas.microsoft.com/office/drawing/2014/main" id="{13F998BA-FB63-4A42-B092-D39AE320EA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566" y="2865266"/>
            <a:ext cx="7392432" cy="3153215"/>
          </a:xfrm>
          <a:prstGeom prst="rect">
            <a:avLst/>
          </a:prstGeom>
        </p:spPr>
      </p:pic>
    </p:spTree>
    <p:extLst>
      <p:ext uri="{BB962C8B-B14F-4D97-AF65-F5344CB8AC3E}">
        <p14:creationId xmlns:p14="http://schemas.microsoft.com/office/powerpoint/2010/main" val="1717195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6CEC3-22E6-4A3C-9505-208A0DDCE521}"/>
              </a:ext>
            </a:extLst>
          </p:cNvPr>
          <p:cNvSpPr>
            <a:spLocks noGrp="1"/>
          </p:cNvSpPr>
          <p:nvPr>
            <p:ph type="title"/>
          </p:nvPr>
        </p:nvSpPr>
        <p:spPr/>
        <p:txBody>
          <a:bodyPr/>
          <a:lstStyle/>
          <a:p>
            <a:r>
              <a:rPr lang="en-US" altLang="zh-CN" sz="3200" dirty="0">
                <a:solidFill>
                  <a:srgbClr val="3C5CE8"/>
                </a:solidFill>
                <a:cs typeface="+mn-ea"/>
                <a:sym typeface="+mn-lt"/>
              </a:rPr>
              <a:t>04</a:t>
            </a:r>
            <a:r>
              <a:rPr lang="zh-CN" altLang="en-US" sz="3200" dirty="0">
                <a:solidFill>
                  <a:srgbClr val="3C5CE8"/>
                </a:solidFill>
                <a:cs typeface="+mn-ea"/>
                <a:sym typeface="+mn-lt"/>
              </a:rPr>
              <a:t>图像展示模块</a:t>
            </a:r>
          </a:p>
        </p:txBody>
      </p:sp>
      <p:grpSp>
        <p:nvGrpSpPr>
          <p:cNvPr id="5" name="组合 4">
            <a:extLst>
              <a:ext uri="{FF2B5EF4-FFF2-40B4-BE49-F238E27FC236}">
                <a16:creationId xmlns:a16="http://schemas.microsoft.com/office/drawing/2014/main" id="{FB71ED9F-1EA6-4009-B671-8FF17069B950}"/>
              </a:ext>
            </a:extLst>
          </p:cNvPr>
          <p:cNvGrpSpPr/>
          <p:nvPr/>
        </p:nvGrpSpPr>
        <p:grpSpPr>
          <a:xfrm>
            <a:off x="7274325" y="455"/>
            <a:ext cx="3266137" cy="874497"/>
            <a:chOff x="2449100" y="1432239"/>
            <a:chExt cx="3266137" cy="874497"/>
          </a:xfrm>
        </p:grpSpPr>
        <p:grpSp>
          <p:nvGrpSpPr>
            <p:cNvPr id="6" name="组合 5">
              <a:extLst>
                <a:ext uri="{FF2B5EF4-FFF2-40B4-BE49-F238E27FC236}">
                  <a16:creationId xmlns:a16="http://schemas.microsoft.com/office/drawing/2014/main" id="{E7116940-4882-4BD9-9994-3DE70066463A}"/>
                </a:ext>
              </a:extLst>
            </p:cNvPr>
            <p:cNvGrpSpPr/>
            <p:nvPr/>
          </p:nvGrpSpPr>
          <p:grpSpPr>
            <a:xfrm>
              <a:off x="2449100" y="1432239"/>
              <a:ext cx="3266137" cy="874497"/>
              <a:chOff x="2449100" y="1432239"/>
              <a:chExt cx="3266137" cy="874497"/>
            </a:xfrm>
          </p:grpSpPr>
          <p:sp>
            <p:nvSpPr>
              <p:cNvPr id="9" name="矩形 8">
                <a:extLst>
                  <a:ext uri="{FF2B5EF4-FFF2-40B4-BE49-F238E27FC236}">
                    <a16:creationId xmlns:a16="http://schemas.microsoft.com/office/drawing/2014/main" id="{EFEB6728-F1D4-4301-AB44-31CFC68CE4C9}"/>
                  </a:ext>
                </a:extLst>
              </p:cNvPr>
              <p:cNvSpPr/>
              <p:nvPr/>
            </p:nvSpPr>
            <p:spPr>
              <a:xfrm>
                <a:off x="2449100" y="1506285"/>
                <a:ext cx="2774271" cy="726404"/>
              </a:xfrm>
              <a:prstGeom prst="rect">
                <a:avLst/>
              </a:prstGeom>
              <a:gradFill flip="none" rotWithShape="1">
                <a:gsLst>
                  <a:gs pos="0">
                    <a:srgbClr val="3C5CE8">
                      <a:alpha val="0"/>
                    </a:srgbClr>
                  </a:gs>
                  <a:gs pos="100000">
                    <a:srgbClr val="3C5CE8">
                      <a:alpha val="1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椭圆 9">
                <a:extLst>
                  <a:ext uri="{FF2B5EF4-FFF2-40B4-BE49-F238E27FC236}">
                    <a16:creationId xmlns:a16="http://schemas.microsoft.com/office/drawing/2014/main" id="{5DFD4DC9-2390-4F0C-A32C-2AF3A9467CA2}"/>
                  </a:ext>
                </a:extLst>
              </p:cNvPr>
              <p:cNvSpPr/>
              <p:nvPr/>
            </p:nvSpPr>
            <p:spPr>
              <a:xfrm>
                <a:off x="4840740" y="1432239"/>
                <a:ext cx="874497" cy="874497"/>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grpSp>
        <p:sp>
          <p:nvSpPr>
            <p:cNvPr id="7" name="文本框 6">
              <a:extLst>
                <a:ext uri="{FF2B5EF4-FFF2-40B4-BE49-F238E27FC236}">
                  <a16:creationId xmlns:a16="http://schemas.microsoft.com/office/drawing/2014/main" id="{D69DDADA-71AB-422F-BAB9-C956D34121C4}"/>
                </a:ext>
              </a:extLst>
            </p:cNvPr>
            <p:cNvSpPr txBox="1"/>
            <p:nvPr/>
          </p:nvSpPr>
          <p:spPr>
            <a:xfrm>
              <a:off x="5013054" y="1653235"/>
              <a:ext cx="502061" cy="400110"/>
            </a:xfrm>
            <a:prstGeom prst="rect">
              <a:avLst/>
            </a:prstGeom>
            <a:noFill/>
          </p:spPr>
          <p:txBody>
            <a:bodyPr wrap="none" rtlCol="0">
              <a:spAutoFit/>
            </a:bodyPr>
            <a:lstStyle/>
            <a:p>
              <a:pPr algn="ctr"/>
              <a:r>
                <a:rPr lang="en-US" altLang="zh-CN" sz="2000" b="1" dirty="0">
                  <a:solidFill>
                    <a:srgbClr val="3C5CE8"/>
                  </a:solidFill>
                  <a:cs typeface="+mn-ea"/>
                  <a:sym typeface="+mn-lt"/>
                </a:rPr>
                <a:t>01</a:t>
              </a:r>
              <a:endParaRPr lang="zh-CN" altLang="en-US" sz="2000" b="1" dirty="0">
                <a:solidFill>
                  <a:srgbClr val="3C5CE8"/>
                </a:solidFill>
                <a:cs typeface="+mn-ea"/>
                <a:sym typeface="+mn-lt"/>
              </a:endParaRPr>
            </a:p>
          </p:txBody>
        </p:sp>
        <p:sp>
          <p:nvSpPr>
            <p:cNvPr id="8" name="文本框 7">
              <a:extLst>
                <a:ext uri="{FF2B5EF4-FFF2-40B4-BE49-F238E27FC236}">
                  <a16:creationId xmlns:a16="http://schemas.microsoft.com/office/drawing/2014/main" id="{D3EF5391-2CC6-4036-AA79-8C97C7ACB289}"/>
                </a:ext>
              </a:extLst>
            </p:cNvPr>
            <p:cNvSpPr txBox="1"/>
            <p:nvPr/>
          </p:nvSpPr>
          <p:spPr>
            <a:xfrm>
              <a:off x="2964887" y="1684013"/>
              <a:ext cx="1785616" cy="369332"/>
            </a:xfrm>
            <a:prstGeom prst="rect">
              <a:avLst/>
            </a:prstGeom>
            <a:noFill/>
          </p:spPr>
          <p:txBody>
            <a:bodyPr wrap="square" rtlCol="0">
              <a:spAutoFit/>
            </a:bodyPr>
            <a:lstStyle/>
            <a:p>
              <a:pPr algn="r"/>
              <a:r>
                <a:rPr lang="zh-CN" altLang="en-US" dirty="0">
                  <a:solidFill>
                    <a:schemeClr val="tx1">
                      <a:lumMod val="75000"/>
                      <a:lumOff val="25000"/>
                    </a:schemeClr>
                  </a:solidFill>
                  <a:cs typeface="+mn-ea"/>
                  <a:sym typeface="+mn-lt"/>
                </a:rPr>
                <a:t>双缓存机制</a:t>
              </a:r>
              <a:endParaRPr lang="en-US" altLang="zh-CN" dirty="0">
                <a:solidFill>
                  <a:schemeClr val="tx1">
                    <a:lumMod val="75000"/>
                    <a:lumOff val="25000"/>
                  </a:schemeClr>
                </a:solidFill>
                <a:cs typeface="+mn-ea"/>
                <a:sym typeface="+mn-lt"/>
              </a:endParaRPr>
            </a:p>
          </p:txBody>
        </p:sp>
      </p:grpSp>
      <p:pic>
        <p:nvPicPr>
          <p:cNvPr id="4" name="图片 3">
            <a:extLst>
              <a:ext uri="{FF2B5EF4-FFF2-40B4-BE49-F238E27FC236}">
                <a16:creationId xmlns:a16="http://schemas.microsoft.com/office/drawing/2014/main" id="{47D79AEA-7FB3-4ED1-A65A-52F616A2D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72" y="992705"/>
            <a:ext cx="6554115" cy="3353268"/>
          </a:xfrm>
          <a:prstGeom prst="rect">
            <a:avLst/>
          </a:prstGeom>
        </p:spPr>
      </p:pic>
      <p:pic>
        <p:nvPicPr>
          <p:cNvPr id="14" name="图片 13">
            <a:extLst>
              <a:ext uri="{FF2B5EF4-FFF2-40B4-BE49-F238E27FC236}">
                <a16:creationId xmlns:a16="http://schemas.microsoft.com/office/drawing/2014/main" id="{9BF930D1-0336-4573-B225-6AF4E5C17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6683" y="4009627"/>
            <a:ext cx="5763429" cy="2848373"/>
          </a:xfrm>
          <a:prstGeom prst="rect">
            <a:avLst/>
          </a:prstGeom>
        </p:spPr>
      </p:pic>
      <p:pic>
        <p:nvPicPr>
          <p:cNvPr id="2052" name="Picture 4">
            <a:extLst>
              <a:ext uri="{FF2B5EF4-FFF2-40B4-BE49-F238E27FC236}">
                <a16:creationId xmlns:a16="http://schemas.microsoft.com/office/drawing/2014/main" id="{89228348-9D3F-423A-B056-76893A866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465" y="1095948"/>
            <a:ext cx="49530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09948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F574F3E-743E-4B60-BA43-66B27AFEE248}"/>
              </a:ext>
            </a:extLst>
          </p:cNvPr>
          <p:cNvPicPr>
            <a:picLocks noChangeAspect="1"/>
          </p:cNvPicPr>
          <p:nvPr/>
        </p:nvPicPr>
        <p:blipFill rotWithShape="1">
          <a:blip r:embed="rId3"/>
          <a:srcRect l="26308" t="16290" r="16346" b="12803"/>
          <a:stretch/>
        </p:blipFill>
        <p:spPr>
          <a:xfrm>
            <a:off x="3113099" y="4511353"/>
            <a:ext cx="3187799" cy="2216115"/>
          </a:xfrm>
          <a:prstGeom prst="rect">
            <a:avLst/>
          </a:prstGeom>
        </p:spPr>
      </p:pic>
      <p:grpSp>
        <p:nvGrpSpPr>
          <p:cNvPr id="32" name="组合 31">
            <a:extLst>
              <a:ext uri="{FF2B5EF4-FFF2-40B4-BE49-F238E27FC236}">
                <a16:creationId xmlns:a16="http://schemas.microsoft.com/office/drawing/2014/main" id="{A73CA1E4-E961-4C1B-94BB-346318515D0B}"/>
              </a:ext>
            </a:extLst>
          </p:cNvPr>
          <p:cNvGrpSpPr/>
          <p:nvPr/>
        </p:nvGrpSpPr>
        <p:grpSpPr>
          <a:xfrm>
            <a:off x="-781050" y="-662111"/>
            <a:ext cx="5809460" cy="1535714"/>
            <a:chOff x="-781050" y="-662111"/>
            <a:chExt cx="5809460" cy="1535714"/>
          </a:xfrm>
        </p:grpSpPr>
        <p:sp>
          <p:nvSpPr>
            <p:cNvPr id="33" name="任意多边形: 形状 32">
              <a:extLst>
                <a:ext uri="{FF2B5EF4-FFF2-40B4-BE49-F238E27FC236}">
                  <a16:creationId xmlns:a16="http://schemas.microsoft.com/office/drawing/2014/main" id="{1386DF3B-D172-41ED-8300-90C6E50E511E}"/>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4" name="文本框 33">
              <a:extLst>
                <a:ext uri="{FF2B5EF4-FFF2-40B4-BE49-F238E27FC236}">
                  <a16:creationId xmlns:a16="http://schemas.microsoft.com/office/drawing/2014/main" id="{C7FC4666-9A88-475B-B0F6-17CE0DA51D7A}"/>
                </a:ext>
              </a:extLst>
            </p:cNvPr>
            <p:cNvSpPr txBox="1"/>
            <p:nvPr/>
          </p:nvSpPr>
          <p:spPr>
            <a:xfrm flipH="1">
              <a:off x="803275" y="130532"/>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（三）效果展示</a:t>
              </a:r>
            </a:p>
          </p:txBody>
        </p:sp>
      </p:grpSp>
      <p:sp>
        <p:nvSpPr>
          <p:cNvPr id="11" name="文本框 10">
            <a:extLst>
              <a:ext uri="{FF2B5EF4-FFF2-40B4-BE49-F238E27FC236}">
                <a16:creationId xmlns:a16="http://schemas.microsoft.com/office/drawing/2014/main" id="{4F7303D7-C6EE-4638-A511-EE29E0BE9738}"/>
              </a:ext>
            </a:extLst>
          </p:cNvPr>
          <p:cNvSpPr txBox="1"/>
          <p:nvPr/>
        </p:nvSpPr>
        <p:spPr>
          <a:xfrm>
            <a:off x="1454428" y="1118264"/>
            <a:ext cx="5987526" cy="369332"/>
          </a:xfrm>
          <a:prstGeom prst="rect">
            <a:avLst/>
          </a:prstGeom>
          <a:noFill/>
        </p:spPr>
        <p:txBody>
          <a:bodyPr wrap="square">
            <a:spAutoFit/>
          </a:bodyPr>
          <a:lstStyle/>
          <a:p>
            <a:r>
              <a:rPr lang="zh-CN" altLang="en-US" dirty="0">
                <a:solidFill>
                  <a:srgbClr val="3C5CE8"/>
                </a:solidFill>
              </a:rPr>
              <a:t>界面</a:t>
            </a:r>
          </a:p>
        </p:txBody>
      </p:sp>
      <p:sp>
        <p:nvSpPr>
          <p:cNvPr id="13" name="文本框 12">
            <a:extLst>
              <a:ext uri="{FF2B5EF4-FFF2-40B4-BE49-F238E27FC236}">
                <a16:creationId xmlns:a16="http://schemas.microsoft.com/office/drawing/2014/main" id="{868F988E-258A-4B5A-936C-180C007CB52C}"/>
              </a:ext>
            </a:extLst>
          </p:cNvPr>
          <p:cNvSpPr txBox="1"/>
          <p:nvPr/>
        </p:nvSpPr>
        <p:spPr>
          <a:xfrm>
            <a:off x="6826227" y="222444"/>
            <a:ext cx="6554804" cy="369332"/>
          </a:xfrm>
          <a:prstGeom prst="rect">
            <a:avLst/>
          </a:prstGeom>
          <a:noFill/>
        </p:spPr>
        <p:txBody>
          <a:bodyPr wrap="square">
            <a:spAutoFit/>
          </a:bodyPr>
          <a:lstStyle/>
          <a:p>
            <a:r>
              <a:rPr lang="zh-CN" altLang="en-US" dirty="0">
                <a:solidFill>
                  <a:srgbClr val="3C5CE8"/>
                </a:solidFill>
              </a:rPr>
              <a:t>图片展示效果</a:t>
            </a:r>
          </a:p>
        </p:txBody>
      </p:sp>
      <p:sp>
        <p:nvSpPr>
          <p:cNvPr id="18" name="文本框 17">
            <a:extLst>
              <a:ext uri="{FF2B5EF4-FFF2-40B4-BE49-F238E27FC236}">
                <a16:creationId xmlns:a16="http://schemas.microsoft.com/office/drawing/2014/main" id="{FC937EA3-5E4B-4F3A-B3CD-0E01A8C2D3FB}"/>
              </a:ext>
            </a:extLst>
          </p:cNvPr>
          <p:cNvSpPr txBox="1"/>
          <p:nvPr/>
        </p:nvSpPr>
        <p:spPr>
          <a:xfrm>
            <a:off x="6946727" y="3419578"/>
            <a:ext cx="6554804" cy="369332"/>
          </a:xfrm>
          <a:prstGeom prst="rect">
            <a:avLst/>
          </a:prstGeom>
          <a:noFill/>
        </p:spPr>
        <p:txBody>
          <a:bodyPr wrap="square">
            <a:spAutoFit/>
          </a:bodyPr>
          <a:lstStyle/>
          <a:p>
            <a:r>
              <a:rPr lang="zh-CN" altLang="en-US" dirty="0">
                <a:solidFill>
                  <a:srgbClr val="3C5CE8"/>
                </a:solidFill>
              </a:rPr>
              <a:t>图片保存效果</a:t>
            </a:r>
          </a:p>
        </p:txBody>
      </p:sp>
      <p:sp>
        <p:nvSpPr>
          <p:cNvPr id="19" name="椭圆 18">
            <a:extLst>
              <a:ext uri="{FF2B5EF4-FFF2-40B4-BE49-F238E27FC236}">
                <a16:creationId xmlns:a16="http://schemas.microsoft.com/office/drawing/2014/main" id="{7BA19A40-EF63-45B7-B2E9-BA4B5EE5A03B}"/>
              </a:ext>
            </a:extLst>
          </p:cNvPr>
          <p:cNvSpPr/>
          <p:nvPr/>
        </p:nvSpPr>
        <p:spPr>
          <a:xfrm>
            <a:off x="6141189" y="115859"/>
            <a:ext cx="644132" cy="644132"/>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pic>
        <p:nvPicPr>
          <p:cNvPr id="20" name="图形 19" descr="聊天">
            <a:extLst>
              <a:ext uri="{FF2B5EF4-FFF2-40B4-BE49-F238E27FC236}">
                <a16:creationId xmlns:a16="http://schemas.microsoft.com/office/drawing/2014/main" id="{C8C210E7-B488-4F9E-BA20-04DCD76E573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9286" y="228230"/>
            <a:ext cx="427049" cy="427049"/>
          </a:xfrm>
          <a:prstGeom prst="rect">
            <a:avLst/>
          </a:prstGeom>
        </p:spPr>
      </p:pic>
      <p:sp>
        <p:nvSpPr>
          <p:cNvPr id="21" name="椭圆 20">
            <a:extLst>
              <a:ext uri="{FF2B5EF4-FFF2-40B4-BE49-F238E27FC236}">
                <a16:creationId xmlns:a16="http://schemas.microsoft.com/office/drawing/2014/main" id="{99BF2157-595D-4E6B-904B-7D05F8E36BA1}"/>
              </a:ext>
            </a:extLst>
          </p:cNvPr>
          <p:cNvSpPr/>
          <p:nvPr/>
        </p:nvSpPr>
        <p:spPr>
          <a:xfrm>
            <a:off x="646123" y="921225"/>
            <a:ext cx="644132" cy="644132"/>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pic>
        <p:nvPicPr>
          <p:cNvPr id="22" name="图形 21" descr="聊天">
            <a:extLst>
              <a:ext uri="{FF2B5EF4-FFF2-40B4-BE49-F238E27FC236}">
                <a16:creationId xmlns:a16="http://schemas.microsoft.com/office/drawing/2014/main" id="{6A261E51-09DB-476D-B513-B863658CCD5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664" y="1029766"/>
            <a:ext cx="427049" cy="427049"/>
          </a:xfrm>
          <a:prstGeom prst="rect">
            <a:avLst/>
          </a:prstGeom>
        </p:spPr>
      </p:pic>
      <p:sp>
        <p:nvSpPr>
          <p:cNvPr id="23" name="椭圆 22">
            <a:extLst>
              <a:ext uri="{FF2B5EF4-FFF2-40B4-BE49-F238E27FC236}">
                <a16:creationId xmlns:a16="http://schemas.microsoft.com/office/drawing/2014/main" id="{069DC4B6-FE61-4BC7-9EFE-F684B6C6B94D}"/>
              </a:ext>
            </a:extLst>
          </p:cNvPr>
          <p:cNvSpPr/>
          <p:nvPr/>
        </p:nvSpPr>
        <p:spPr>
          <a:xfrm>
            <a:off x="6279042" y="3256729"/>
            <a:ext cx="644132" cy="644132"/>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pic>
        <p:nvPicPr>
          <p:cNvPr id="24" name="图形 23" descr="聊天">
            <a:extLst>
              <a:ext uri="{FF2B5EF4-FFF2-40B4-BE49-F238E27FC236}">
                <a16:creationId xmlns:a16="http://schemas.microsoft.com/office/drawing/2014/main" id="{B4304D7A-5E8A-488B-B40E-A90E7598005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7139" y="3369100"/>
            <a:ext cx="427049" cy="427049"/>
          </a:xfrm>
          <a:prstGeom prst="rect">
            <a:avLst/>
          </a:prstGeom>
        </p:spPr>
      </p:pic>
      <p:pic>
        <p:nvPicPr>
          <p:cNvPr id="27" name="图片 26">
            <a:extLst>
              <a:ext uri="{FF2B5EF4-FFF2-40B4-BE49-F238E27FC236}">
                <a16:creationId xmlns:a16="http://schemas.microsoft.com/office/drawing/2014/main" id="{3C4E45C9-F098-4CD5-93AB-9C4C09CE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7479" y="52032"/>
            <a:ext cx="895180" cy="765773"/>
          </a:xfrm>
          <a:prstGeom prst="rect">
            <a:avLst/>
          </a:prstGeom>
        </p:spPr>
      </p:pic>
      <p:pic>
        <p:nvPicPr>
          <p:cNvPr id="3" name="图片 2">
            <a:extLst>
              <a:ext uri="{FF2B5EF4-FFF2-40B4-BE49-F238E27FC236}">
                <a16:creationId xmlns:a16="http://schemas.microsoft.com/office/drawing/2014/main" id="{D30F3371-19D5-417E-B838-77C588C69C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381" y="1585473"/>
            <a:ext cx="4392311" cy="3150088"/>
          </a:xfrm>
          <a:prstGeom prst="rect">
            <a:avLst/>
          </a:prstGeom>
        </p:spPr>
      </p:pic>
      <p:pic>
        <p:nvPicPr>
          <p:cNvPr id="10" name="图片 9">
            <a:extLst>
              <a:ext uri="{FF2B5EF4-FFF2-40B4-BE49-F238E27FC236}">
                <a16:creationId xmlns:a16="http://schemas.microsoft.com/office/drawing/2014/main" id="{9DF1BF49-C55A-48A9-BEF7-060D883EC4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3522" y="3788910"/>
            <a:ext cx="4074160" cy="2953875"/>
          </a:xfrm>
          <a:prstGeom prst="rect">
            <a:avLst/>
          </a:prstGeom>
        </p:spPr>
      </p:pic>
      <p:pic>
        <p:nvPicPr>
          <p:cNvPr id="4" name="图片 3">
            <a:extLst>
              <a:ext uri="{FF2B5EF4-FFF2-40B4-BE49-F238E27FC236}">
                <a16:creationId xmlns:a16="http://schemas.microsoft.com/office/drawing/2014/main" id="{2AE2859C-708A-4EF6-9B0D-58E042B7F7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23174" y="695019"/>
            <a:ext cx="3456100" cy="2465498"/>
          </a:xfrm>
          <a:prstGeom prst="rect">
            <a:avLst/>
          </a:prstGeom>
        </p:spPr>
      </p:pic>
      <p:sp>
        <p:nvSpPr>
          <p:cNvPr id="28" name="文本框 27">
            <a:extLst>
              <a:ext uri="{FF2B5EF4-FFF2-40B4-BE49-F238E27FC236}">
                <a16:creationId xmlns:a16="http://schemas.microsoft.com/office/drawing/2014/main" id="{85C485B2-DE99-482E-B0EA-1DF7796AC150}"/>
              </a:ext>
            </a:extLst>
          </p:cNvPr>
          <p:cNvSpPr txBox="1"/>
          <p:nvPr/>
        </p:nvSpPr>
        <p:spPr>
          <a:xfrm>
            <a:off x="1500179" y="4838064"/>
            <a:ext cx="6554804" cy="369332"/>
          </a:xfrm>
          <a:prstGeom prst="rect">
            <a:avLst/>
          </a:prstGeom>
          <a:noFill/>
        </p:spPr>
        <p:txBody>
          <a:bodyPr wrap="square">
            <a:spAutoFit/>
          </a:bodyPr>
          <a:lstStyle/>
          <a:p>
            <a:r>
              <a:rPr lang="zh-CN" altLang="en-US" dirty="0">
                <a:solidFill>
                  <a:srgbClr val="3C5CE8"/>
                </a:solidFill>
              </a:rPr>
              <a:t>图片打开效果</a:t>
            </a:r>
          </a:p>
        </p:txBody>
      </p:sp>
      <p:sp>
        <p:nvSpPr>
          <p:cNvPr id="29" name="椭圆 28">
            <a:extLst>
              <a:ext uri="{FF2B5EF4-FFF2-40B4-BE49-F238E27FC236}">
                <a16:creationId xmlns:a16="http://schemas.microsoft.com/office/drawing/2014/main" id="{0EB0EED5-C4B0-4010-96DB-07D1A3531B0E}"/>
              </a:ext>
            </a:extLst>
          </p:cNvPr>
          <p:cNvSpPr/>
          <p:nvPr/>
        </p:nvSpPr>
        <p:spPr>
          <a:xfrm>
            <a:off x="734018" y="4675215"/>
            <a:ext cx="644132" cy="644132"/>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pic>
        <p:nvPicPr>
          <p:cNvPr id="30" name="图形 29" descr="聊天">
            <a:extLst>
              <a:ext uri="{FF2B5EF4-FFF2-40B4-BE49-F238E27FC236}">
                <a16:creationId xmlns:a16="http://schemas.microsoft.com/office/drawing/2014/main" id="{45E7D9CE-EBCF-4429-886D-0076709FCD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115" y="4787586"/>
            <a:ext cx="427049" cy="427049"/>
          </a:xfrm>
          <a:prstGeom prst="rect">
            <a:avLst/>
          </a:prstGeom>
        </p:spPr>
      </p:pic>
    </p:spTree>
    <p:custDataLst>
      <p:tags r:id="rId1"/>
    </p:custDataLst>
    <p:extLst>
      <p:ext uri="{BB962C8B-B14F-4D97-AF65-F5344CB8AC3E}">
        <p14:creationId xmlns:p14="http://schemas.microsoft.com/office/powerpoint/2010/main" val="395280286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椭圆 73">
            <a:extLst>
              <a:ext uri="{FF2B5EF4-FFF2-40B4-BE49-F238E27FC236}">
                <a16:creationId xmlns:a16="http://schemas.microsoft.com/office/drawing/2014/main" id="{C0C46119-01E3-45D2-9509-E114B8DD24FB}"/>
              </a:ext>
            </a:extLst>
          </p:cNvPr>
          <p:cNvSpPr/>
          <p:nvPr/>
        </p:nvSpPr>
        <p:spPr>
          <a:xfrm>
            <a:off x="5113797" y="-2445963"/>
            <a:ext cx="8704302" cy="8704302"/>
          </a:xfrm>
          <a:prstGeom prst="ellipse">
            <a:avLst/>
          </a:prstGeom>
          <a:noFill/>
          <a:ln>
            <a:solidFill>
              <a:srgbClr val="3C5C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文本框 61">
            <a:extLst>
              <a:ext uri="{FF2B5EF4-FFF2-40B4-BE49-F238E27FC236}">
                <a16:creationId xmlns:a16="http://schemas.microsoft.com/office/drawing/2014/main" id="{755074A2-44D2-4DCC-B943-D43D3067D400}"/>
              </a:ext>
            </a:extLst>
          </p:cNvPr>
          <p:cNvSpPr txBox="1"/>
          <p:nvPr/>
        </p:nvSpPr>
        <p:spPr>
          <a:xfrm flipH="1">
            <a:off x="4038550" y="740993"/>
            <a:ext cx="2506152" cy="606586"/>
          </a:xfrm>
          <a:prstGeom prst="rect">
            <a:avLst/>
          </a:prstGeom>
          <a:solidFill>
            <a:srgbClr val="FCFCFC"/>
          </a:solidFill>
        </p:spPr>
        <p:txBody>
          <a:bodyPr wrap="square" lIns="91440" tIns="56520" rIns="91440" bIns="56520" rtlCol="0" anchor="ctr">
            <a:spAutoFit/>
          </a:bodyPr>
          <a:lstStyle/>
          <a:p>
            <a:pPr lvl="0" algn="ctr">
              <a:defRPr/>
            </a:pPr>
            <a:r>
              <a:rPr lang="en-US" altLang="zh-CN" sz="3200" b="1" dirty="0">
                <a:solidFill>
                  <a:srgbClr val="3C5CE8"/>
                </a:solidFill>
                <a:cs typeface="+mn-ea"/>
                <a:sym typeface="+mn-lt"/>
              </a:rPr>
              <a:t>F I V E</a:t>
            </a:r>
            <a:endParaRPr lang="zh-CN" altLang="en-US" sz="3200" b="1" dirty="0">
              <a:solidFill>
                <a:srgbClr val="3C5CE8"/>
              </a:solidFill>
              <a:cs typeface="+mn-ea"/>
              <a:sym typeface="+mn-lt"/>
            </a:endParaRPr>
          </a:p>
        </p:txBody>
      </p:sp>
      <p:grpSp>
        <p:nvGrpSpPr>
          <p:cNvPr id="2" name="组合 1">
            <a:extLst>
              <a:ext uri="{FF2B5EF4-FFF2-40B4-BE49-F238E27FC236}">
                <a16:creationId xmlns:a16="http://schemas.microsoft.com/office/drawing/2014/main" id="{BA157EA8-D48B-42DC-A5EE-6C55529B8CAA}"/>
              </a:ext>
            </a:extLst>
          </p:cNvPr>
          <p:cNvGrpSpPr/>
          <p:nvPr/>
        </p:nvGrpSpPr>
        <p:grpSpPr>
          <a:xfrm flipH="1">
            <a:off x="667718" y="2977110"/>
            <a:ext cx="5200239" cy="868493"/>
            <a:chOff x="6411993" y="1648733"/>
            <a:chExt cx="5200239" cy="868493"/>
          </a:xfrm>
        </p:grpSpPr>
        <p:sp>
          <p:nvSpPr>
            <p:cNvPr id="24" name="椭圆 23">
              <a:extLst>
                <a:ext uri="{FF2B5EF4-FFF2-40B4-BE49-F238E27FC236}">
                  <a16:creationId xmlns:a16="http://schemas.microsoft.com/office/drawing/2014/main" id="{CE4F1A16-C375-4950-B85C-5B5B638E2460}"/>
                </a:ext>
              </a:extLst>
            </p:cNvPr>
            <p:cNvSpPr/>
            <p:nvPr/>
          </p:nvSpPr>
          <p:spPr>
            <a:xfrm>
              <a:off x="6411993" y="1684020"/>
              <a:ext cx="833202" cy="833206"/>
            </a:xfrm>
            <a:prstGeom prst="ellipse">
              <a:avLst/>
            </a:prstGeom>
            <a:solidFill>
              <a:schemeClr val="bg1"/>
            </a:solidFill>
            <a:ln w="28575">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2" name="矩形 21">
              <a:extLst>
                <a:ext uri="{FF2B5EF4-FFF2-40B4-BE49-F238E27FC236}">
                  <a16:creationId xmlns:a16="http://schemas.microsoft.com/office/drawing/2014/main" id="{7A7F8DF6-C6D2-4ABE-8A8D-21B038C32033}"/>
                </a:ext>
              </a:extLst>
            </p:cNvPr>
            <p:cNvSpPr/>
            <p:nvPr/>
          </p:nvSpPr>
          <p:spPr>
            <a:xfrm>
              <a:off x="7661083" y="1648733"/>
              <a:ext cx="3951149" cy="76841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4000" b="1" dirty="0">
                  <a:solidFill>
                    <a:schemeClr val="tx1">
                      <a:lumMod val="75000"/>
                      <a:lumOff val="25000"/>
                    </a:schemeClr>
                  </a:solidFill>
                  <a:cs typeface="+mn-ea"/>
                  <a:sym typeface="+mn-lt"/>
                </a:rPr>
                <a:t>项目总结</a:t>
              </a:r>
            </a:p>
          </p:txBody>
        </p:sp>
      </p:grpSp>
      <p:grpSp>
        <p:nvGrpSpPr>
          <p:cNvPr id="3" name="组合 2">
            <a:extLst>
              <a:ext uri="{FF2B5EF4-FFF2-40B4-BE49-F238E27FC236}">
                <a16:creationId xmlns:a16="http://schemas.microsoft.com/office/drawing/2014/main" id="{7176A558-FD39-4E81-B0B9-5EF268F4EF29}"/>
              </a:ext>
            </a:extLst>
          </p:cNvPr>
          <p:cNvGrpSpPr/>
          <p:nvPr/>
        </p:nvGrpSpPr>
        <p:grpSpPr>
          <a:xfrm>
            <a:off x="8075085" y="-3038122"/>
            <a:ext cx="8202554" cy="8202554"/>
            <a:chOff x="8075085" y="-3038122"/>
            <a:chExt cx="8202554" cy="8202554"/>
          </a:xfrm>
        </p:grpSpPr>
        <p:sp>
          <p:nvSpPr>
            <p:cNvPr id="11" name="椭圆 10">
              <a:extLst>
                <a:ext uri="{FF2B5EF4-FFF2-40B4-BE49-F238E27FC236}">
                  <a16:creationId xmlns:a16="http://schemas.microsoft.com/office/drawing/2014/main" id="{C16E6313-C330-418F-BFC1-53AD70717975}"/>
                </a:ext>
              </a:extLst>
            </p:cNvPr>
            <p:cNvSpPr/>
            <p:nvPr/>
          </p:nvSpPr>
          <p:spPr>
            <a:xfrm>
              <a:off x="8075085" y="-3038122"/>
              <a:ext cx="8202554" cy="8202554"/>
            </a:xfrm>
            <a:prstGeom prst="ellipse">
              <a:avLst/>
            </a:prstGeom>
            <a:solidFill>
              <a:srgbClr val="3C5CE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E2507829-9E67-43AB-B809-AC8D2F968C70}"/>
                </a:ext>
              </a:extLst>
            </p:cNvPr>
            <p:cNvSpPr/>
            <p:nvPr/>
          </p:nvSpPr>
          <p:spPr>
            <a:xfrm rot="294983">
              <a:off x="9379412" y="-1571928"/>
              <a:ext cx="5136670" cy="5136670"/>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7" name="椭圆 6">
              <a:extLst>
                <a:ext uri="{FF2B5EF4-FFF2-40B4-BE49-F238E27FC236}">
                  <a16:creationId xmlns:a16="http://schemas.microsoft.com/office/drawing/2014/main" id="{72847B06-B8E6-445A-B096-69131B5133ED}"/>
                </a:ext>
              </a:extLst>
            </p:cNvPr>
            <p:cNvSpPr/>
            <p:nvPr/>
          </p:nvSpPr>
          <p:spPr>
            <a:xfrm>
              <a:off x="8835534" y="-2277673"/>
              <a:ext cx="6681656" cy="6681656"/>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0C2F8F38-E228-4187-B8A4-0D1069C533B0}"/>
                </a:ext>
              </a:extLst>
            </p:cNvPr>
            <p:cNvSpPr/>
            <p:nvPr/>
          </p:nvSpPr>
          <p:spPr>
            <a:xfrm flipH="1">
              <a:off x="10978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1" name="椭圆 80">
              <a:extLst>
                <a:ext uri="{FF2B5EF4-FFF2-40B4-BE49-F238E27FC236}">
                  <a16:creationId xmlns:a16="http://schemas.microsoft.com/office/drawing/2014/main" id="{E090A059-3200-4F8B-9235-6DB90F617B7C}"/>
                </a:ext>
              </a:extLst>
            </p:cNvPr>
            <p:cNvSpPr/>
            <p:nvPr/>
          </p:nvSpPr>
          <p:spPr>
            <a:xfrm flipH="1">
              <a:off x="108260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2" name="椭圆 81">
              <a:extLst>
                <a:ext uri="{FF2B5EF4-FFF2-40B4-BE49-F238E27FC236}">
                  <a16:creationId xmlns:a16="http://schemas.microsoft.com/office/drawing/2014/main" id="{44F91C49-77CA-4100-A8AC-BF2EA277C7AD}"/>
                </a:ext>
              </a:extLst>
            </p:cNvPr>
            <p:cNvSpPr/>
            <p:nvPr/>
          </p:nvSpPr>
          <p:spPr>
            <a:xfrm flipH="1">
              <a:off x="106736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3" name="椭圆 82">
              <a:extLst>
                <a:ext uri="{FF2B5EF4-FFF2-40B4-BE49-F238E27FC236}">
                  <a16:creationId xmlns:a16="http://schemas.microsoft.com/office/drawing/2014/main" id="{4EFCED84-54CD-406E-AC66-DDBA6D676B8C}"/>
                </a:ext>
              </a:extLst>
            </p:cNvPr>
            <p:cNvSpPr/>
            <p:nvPr/>
          </p:nvSpPr>
          <p:spPr>
            <a:xfrm flipH="1">
              <a:off x="105212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椭圆 83">
              <a:extLst>
                <a:ext uri="{FF2B5EF4-FFF2-40B4-BE49-F238E27FC236}">
                  <a16:creationId xmlns:a16="http://schemas.microsoft.com/office/drawing/2014/main" id="{31EEC8CE-8C8B-4F06-878A-E79EDB58AC51}"/>
                </a:ext>
              </a:extLst>
            </p:cNvPr>
            <p:cNvSpPr/>
            <p:nvPr/>
          </p:nvSpPr>
          <p:spPr>
            <a:xfrm flipH="1">
              <a:off x="103688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5" name="椭圆 84">
              <a:extLst>
                <a:ext uri="{FF2B5EF4-FFF2-40B4-BE49-F238E27FC236}">
                  <a16:creationId xmlns:a16="http://schemas.microsoft.com/office/drawing/2014/main" id="{EF8CF310-7D6B-4EB7-B4D2-3A687941A1AB}"/>
                </a:ext>
              </a:extLst>
            </p:cNvPr>
            <p:cNvSpPr/>
            <p:nvPr/>
          </p:nvSpPr>
          <p:spPr>
            <a:xfrm flipH="1">
              <a:off x="10216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椭圆 85">
              <a:extLst>
                <a:ext uri="{FF2B5EF4-FFF2-40B4-BE49-F238E27FC236}">
                  <a16:creationId xmlns:a16="http://schemas.microsoft.com/office/drawing/2014/main" id="{9E74D52B-487D-4576-A8D0-221A42DB78F9}"/>
                </a:ext>
              </a:extLst>
            </p:cNvPr>
            <p:cNvSpPr/>
            <p:nvPr/>
          </p:nvSpPr>
          <p:spPr>
            <a:xfrm flipH="1">
              <a:off x="10978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椭圆 86">
              <a:extLst>
                <a:ext uri="{FF2B5EF4-FFF2-40B4-BE49-F238E27FC236}">
                  <a16:creationId xmlns:a16="http://schemas.microsoft.com/office/drawing/2014/main" id="{6D70D46A-2D4C-4330-A486-122B8DFC4AA7}"/>
                </a:ext>
              </a:extLst>
            </p:cNvPr>
            <p:cNvSpPr/>
            <p:nvPr/>
          </p:nvSpPr>
          <p:spPr>
            <a:xfrm flipH="1">
              <a:off x="108260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椭圆 87">
              <a:extLst>
                <a:ext uri="{FF2B5EF4-FFF2-40B4-BE49-F238E27FC236}">
                  <a16:creationId xmlns:a16="http://schemas.microsoft.com/office/drawing/2014/main" id="{C44AC105-84EE-4D3D-9616-410A0D0F044D}"/>
                </a:ext>
              </a:extLst>
            </p:cNvPr>
            <p:cNvSpPr/>
            <p:nvPr/>
          </p:nvSpPr>
          <p:spPr>
            <a:xfrm flipH="1">
              <a:off x="106736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椭圆 88">
              <a:extLst>
                <a:ext uri="{FF2B5EF4-FFF2-40B4-BE49-F238E27FC236}">
                  <a16:creationId xmlns:a16="http://schemas.microsoft.com/office/drawing/2014/main" id="{1F576BD9-78AF-4428-827F-18AD85557BC2}"/>
                </a:ext>
              </a:extLst>
            </p:cNvPr>
            <p:cNvSpPr/>
            <p:nvPr/>
          </p:nvSpPr>
          <p:spPr>
            <a:xfrm flipH="1">
              <a:off x="105212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椭圆 89">
              <a:extLst>
                <a:ext uri="{FF2B5EF4-FFF2-40B4-BE49-F238E27FC236}">
                  <a16:creationId xmlns:a16="http://schemas.microsoft.com/office/drawing/2014/main" id="{1869FE6F-A224-4D23-A377-7F114062AD48}"/>
                </a:ext>
              </a:extLst>
            </p:cNvPr>
            <p:cNvSpPr/>
            <p:nvPr/>
          </p:nvSpPr>
          <p:spPr>
            <a:xfrm flipH="1">
              <a:off x="103688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a:extLst>
                <a:ext uri="{FF2B5EF4-FFF2-40B4-BE49-F238E27FC236}">
                  <a16:creationId xmlns:a16="http://schemas.microsoft.com/office/drawing/2014/main" id="{33F31FEB-51C4-49BC-9523-50DFB0CD0315}"/>
                </a:ext>
              </a:extLst>
            </p:cNvPr>
            <p:cNvSpPr/>
            <p:nvPr/>
          </p:nvSpPr>
          <p:spPr>
            <a:xfrm flipH="1">
              <a:off x="10216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2" name="椭圆 91">
              <a:extLst>
                <a:ext uri="{FF2B5EF4-FFF2-40B4-BE49-F238E27FC236}">
                  <a16:creationId xmlns:a16="http://schemas.microsoft.com/office/drawing/2014/main" id="{EF001B43-9B00-4D0C-9035-10E4C5321E91}"/>
                </a:ext>
              </a:extLst>
            </p:cNvPr>
            <p:cNvSpPr/>
            <p:nvPr/>
          </p:nvSpPr>
          <p:spPr>
            <a:xfrm flipH="1">
              <a:off x="10978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3" name="椭圆 92">
              <a:extLst>
                <a:ext uri="{FF2B5EF4-FFF2-40B4-BE49-F238E27FC236}">
                  <a16:creationId xmlns:a16="http://schemas.microsoft.com/office/drawing/2014/main" id="{D0A53457-FC8D-4E0F-BCE4-3B8F100290BD}"/>
                </a:ext>
              </a:extLst>
            </p:cNvPr>
            <p:cNvSpPr/>
            <p:nvPr/>
          </p:nvSpPr>
          <p:spPr>
            <a:xfrm flipH="1">
              <a:off x="108260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4" name="椭圆 93">
              <a:extLst>
                <a:ext uri="{FF2B5EF4-FFF2-40B4-BE49-F238E27FC236}">
                  <a16:creationId xmlns:a16="http://schemas.microsoft.com/office/drawing/2014/main" id="{4BB7B1F6-E61E-45AA-9D2F-03E533F6E12C}"/>
                </a:ext>
              </a:extLst>
            </p:cNvPr>
            <p:cNvSpPr/>
            <p:nvPr/>
          </p:nvSpPr>
          <p:spPr>
            <a:xfrm flipH="1">
              <a:off x="106736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90C6A93A-072B-4252-8E9B-B8FCCE5DA2C6}"/>
                </a:ext>
              </a:extLst>
            </p:cNvPr>
            <p:cNvSpPr/>
            <p:nvPr/>
          </p:nvSpPr>
          <p:spPr>
            <a:xfrm flipH="1">
              <a:off x="105212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1D0DA689-7ADC-4188-B1F1-E83A9E2800B4}"/>
                </a:ext>
              </a:extLst>
            </p:cNvPr>
            <p:cNvSpPr/>
            <p:nvPr/>
          </p:nvSpPr>
          <p:spPr>
            <a:xfrm flipH="1">
              <a:off x="103688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7" name="椭圆 96">
              <a:extLst>
                <a:ext uri="{FF2B5EF4-FFF2-40B4-BE49-F238E27FC236}">
                  <a16:creationId xmlns:a16="http://schemas.microsoft.com/office/drawing/2014/main" id="{D7FF84DE-F0E6-4228-AD43-4E5E185A0678}"/>
                </a:ext>
              </a:extLst>
            </p:cNvPr>
            <p:cNvSpPr/>
            <p:nvPr/>
          </p:nvSpPr>
          <p:spPr>
            <a:xfrm flipH="1">
              <a:off x="10216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8" name="椭圆 97">
              <a:extLst>
                <a:ext uri="{FF2B5EF4-FFF2-40B4-BE49-F238E27FC236}">
                  <a16:creationId xmlns:a16="http://schemas.microsoft.com/office/drawing/2014/main" id="{3B939F08-E436-41ED-9A73-F5C748AB85B0}"/>
                </a:ext>
              </a:extLst>
            </p:cNvPr>
            <p:cNvSpPr/>
            <p:nvPr/>
          </p:nvSpPr>
          <p:spPr>
            <a:xfrm flipH="1">
              <a:off x="10978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9" name="椭圆 98">
              <a:extLst>
                <a:ext uri="{FF2B5EF4-FFF2-40B4-BE49-F238E27FC236}">
                  <a16:creationId xmlns:a16="http://schemas.microsoft.com/office/drawing/2014/main" id="{4EF11711-02F4-4AE5-A40C-563F4D9788B4}"/>
                </a:ext>
              </a:extLst>
            </p:cNvPr>
            <p:cNvSpPr/>
            <p:nvPr/>
          </p:nvSpPr>
          <p:spPr>
            <a:xfrm flipH="1">
              <a:off x="108260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0" name="椭圆 99">
              <a:extLst>
                <a:ext uri="{FF2B5EF4-FFF2-40B4-BE49-F238E27FC236}">
                  <a16:creationId xmlns:a16="http://schemas.microsoft.com/office/drawing/2014/main" id="{9406E44A-57AE-42D3-A8D0-73F4DAA5F2F8}"/>
                </a:ext>
              </a:extLst>
            </p:cNvPr>
            <p:cNvSpPr/>
            <p:nvPr/>
          </p:nvSpPr>
          <p:spPr>
            <a:xfrm flipH="1">
              <a:off x="106736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1" name="椭圆 100">
              <a:extLst>
                <a:ext uri="{FF2B5EF4-FFF2-40B4-BE49-F238E27FC236}">
                  <a16:creationId xmlns:a16="http://schemas.microsoft.com/office/drawing/2014/main" id="{5A4F8167-E4CF-46D8-A94C-A8C4A3B36998}"/>
                </a:ext>
              </a:extLst>
            </p:cNvPr>
            <p:cNvSpPr/>
            <p:nvPr/>
          </p:nvSpPr>
          <p:spPr>
            <a:xfrm flipH="1">
              <a:off x="105212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 name="椭圆 101">
              <a:extLst>
                <a:ext uri="{FF2B5EF4-FFF2-40B4-BE49-F238E27FC236}">
                  <a16:creationId xmlns:a16="http://schemas.microsoft.com/office/drawing/2014/main" id="{1270E93F-945C-44F6-BCB7-3A6DC0598203}"/>
                </a:ext>
              </a:extLst>
            </p:cNvPr>
            <p:cNvSpPr/>
            <p:nvPr/>
          </p:nvSpPr>
          <p:spPr>
            <a:xfrm flipH="1">
              <a:off x="103688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3" name="椭圆 102">
              <a:extLst>
                <a:ext uri="{FF2B5EF4-FFF2-40B4-BE49-F238E27FC236}">
                  <a16:creationId xmlns:a16="http://schemas.microsoft.com/office/drawing/2014/main" id="{B8C64D84-825B-423A-9E39-53254783DE2A}"/>
                </a:ext>
              </a:extLst>
            </p:cNvPr>
            <p:cNvSpPr/>
            <p:nvPr/>
          </p:nvSpPr>
          <p:spPr>
            <a:xfrm flipH="1">
              <a:off x="10216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8" name="图片 7" descr="图片包含 游戏机, 乐高, 玩具&#10;&#10;描述已自动生成">
            <a:extLst>
              <a:ext uri="{FF2B5EF4-FFF2-40B4-BE49-F238E27FC236}">
                <a16:creationId xmlns:a16="http://schemas.microsoft.com/office/drawing/2014/main" id="{CA49CB42-1DC3-447B-8103-C74A16B22435}"/>
              </a:ext>
            </a:extLst>
          </p:cNvPr>
          <p:cNvPicPr>
            <a:picLocks noChangeAspect="1"/>
          </p:cNvPicPr>
          <p:nvPr/>
        </p:nvPicPr>
        <p:blipFill rotWithShape="1">
          <a:blip r:embed="rId2">
            <a:extLst>
              <a:ext uri="{28A0092B-C50C-407E-A947-70E740481C1C}">
                <a14:useLocalDpi xmlns:a14="http://schemas.microsoft.com/office/drawing/2010/main" val="0"/>
              </a:ext>
            </a:extLst>
          </a:blip>
          <a:srcRect l="35457" t="22444" r="4045" b="6223"/>
          <a:stretch/>
        </p:blipFill>
        <p:spPr>
          <a:xfrm>
            <a:off x="6399126" y="633581"/>
            <a:ext cx="5182876" cy="4321308"/>
          </a:xfrm>
          <a:prstGeom prst="rect">
            <a:avLst/>
          </a:prstGeom>
        </p:spPr>
      </p:pic>
      <p:sp>
        <p:nvSpPr>
          <p:cNvPr id="38" name="first-aid-kit_201765">
            <a:extLst>
              <a:ext uri="{FF2B5EF4-FFF2-40B4-BE49-F238E27FC236}">
                <a16:creationId xmlns:a16="http://schemas.microsoft.com/office/drawing/2014/main" id="{37CF49F3-1556-4BB8-9253-CD92472AE60F}"/>
              </a:ext>
            </a:extLst>
          </p:cNvPr>
          <p:cNvSpPr>
            <a:spLocks noChangeAspect="1"/>
          </p:cNvSpPr>
          <p:nvPr/>
        </p:nvSpPr>
        <p:spPr bwMode="auto">
          <a:xfrm flipH="1">
            <a:off x="5186794" y="3199113"/>
            <a:ext cx="517990" cy="45977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5310" h="537285">
                <a:moveTo>
                  <a:pt x="50443" y="453279"/>
                </a:moveTo>
                <a:lnTo>
                  <a:pt x="50443" y="486921"/>
                </a:lnTo>
                <a:lnTo>
                  <a:pt x="554868" y="486921"/>
                </a:lnTo>
                <a:lnTo>
                  <a:pt x="554868" y="453279"/>
                </a:lnTo>
                <a:close/>
                <a:moveTo>
                  <a:pt x="285774" y="251848"/>
                </a:moveTo>
                <a:lnTo>
                  <a:pt x="319466" y="251848"/>
                </a:lnTo>
                <a:lnTo>
                  <a:pt x="319466" y="302207"/>
                </a:lnTo>
                <a:lnTo>
                  <a:pt x="369904" y="302207"/>
                </a:lnTo>
                <a:lnTo>
                  <a:pt x="369904" y="335846"/>
                </a:lnTo>
                <a:lnTo>
                  <a:pt x="319466" y="335846"/>
                </a:lnTo>
                <a:lnTo>
                  <a:pt x="319466" y="386205"/>
                </a:lnTo>
                <a:lnTo>
                  <a:pt x="285774" y="386205"/>
                </a:lnTo>
                <a:lnTo>
                  <a:pt x="285774" y="335846"/>
                </a:lnTo>
                <a:lnTo>
                  <a:pt x="235336" y="335846"/>
                </a:lnTo>
                <a:lnTo>
                  <a:pt x="235336" y="302207"/>
                </a:lnTo>
                <a:lnTo>
                  <a:pt x="285774" y="302207"/>
                </a:lnTo>
                <a:close/>
                <a:moveTo>
                  <a:pt x="50443" y="218278"/>
                </a:moveTo>
                <a:lnTo>
                  <a:pt x="50443" y="419735"/>
                </a:lnTo>
                <a:lnTo>
                  <a:pt x="554868" y="419735"/>
                </a:lnTo>
                <a:lnTo>
                  <a:pt x="554868" y="218278"/>
                </a:lnTo>
                <a:close/>
                <a:moveTo>
                  <a:pt x="50443" y="151093"/>
                </a:moveTo>
                <a:lnTo>
                  <a:pt x="50443" y="184735"/>
                </a:lnTo>
                <a:lnTo>
                  <a:pt x="554868" y="184735"/>
                </a:lnTo>
                <a:lnTo>
                  <a:pt x="554868" y="151093"/>
                </a:lnTo>
                <a:close/>
                <a:moveTo>
                  <a:pt x="252213" y="33642"/>
                </a:moveTo>
                <a:cubicBezTo>
                  <a:pt x="242952" y="33642"/>
                  <a:pt x="235366" y="41118"/>
                  <a:pt x="235366" y="50364"/>
                </a:cubicBezTo>
                <a:lnTo>
                  <a:pt x="235366" y="100729"/>
                </a:lnTo>
                <a:lnTo>
                  <a:pt x="369945" y="100729"/>
                </a:lnTo>
                <a:lnTo>
                  <a:pt x="369945" y="50364"/>
                </a:lnTo>
                <a:cubicBezTo>
                  <a:pt x="369945" y="41118"/>
                  <a:pt x="362358" y="33642"/>
                  <a:pt x="353098" y="33642"/>
                </a:cubicBezTo>
                <a:close/>
                <a:moveTo>
                  <a:pt x="252213" y="0"/>
                </a:moveTo>
                <a:lnTo>
                  <a:pt x="353098" y="0"/>
                </a:lnTo>
                <a:cubicBezTo>
                  <a:pt x="380880" y="0"/>
                  <a:pt x="403540" y="22625"/>
                  <a:pt x="403540" y="50364"/>
                </a:cubicBezTo>
                <a:lnTo>
                  <a:pt x="403540" y="100729"/>
                </a:lnTo>
                <a:lnTo>
                  <a:pt x="470830" y="100729"/>
                </a:lnTo>
                <a:lnTo>
                  <a:pt x="470830" y="67185"/>
                </a:lnTo>
                <a:lnTo>
                  <a:pt x="538021" y="67185"/>
                </a:lnTo>
                <a:lnTo>
                  <a:pt x="538021" y="100729"/>
                </a:lnTo>
                <a:lnTo>
                  <a:pt x="554868" y="100729"/>
                </a:lnTo>
                <a:cubicBezTo>
                  <a:pt x="582749" y="100729"/>
                  <a:pt x="605310" y="123353"/>
                  <a:pt x="605310" y="151093"/>
                </a:cubicBezTo>
                <a:lnTo>
                  <a:pt x="605310" y="486921"/>
                </a:lnTo>
                <a:cubicBezTo>
                  <a:pt x="605310" y="514660"/>
                  <a:pt x="582749" y="537285"/>
                  <a:pt x="554868" y="537285"/>
                </a:cubicBezTo>
                <a:lnTo>
                  <a:pt x="50443" y="537285"/>
                </a:lnTo>
                <a:cubicBezTo>
                  <a:pt x="22561" y="537285"/>
                  <a:pt x="0" y="514660"/>
                  <a:pt x="0" y="486921"/>
                </a:cubicBezTo>
                <a:lnTo>
                  <a:pt x="0" y="151093"/>
                </a:lnTo>
                <a:cubicBezTo>
                  <a:pt x="0" y="123353"/>
                  <a:pt x="22561" y="100729"/>
                  <a:pt x="50443" y="100729"/>
                </a:cubicBezTo>
                <a:lnTo>
                  <a:pt x="67290" y="100729"/>
                </a:lnTo>
                <a:lnTo>
                  <a:pt x="67290" y="67185"/>
                </a:lnTo>
                <a:lnTo>
                  <a:pt x="134481" y="67185"/>
                </a:lnTo>
                <a:lnTo>
                  <a:pt x="134481" y="100729"/>
                </a:lnTo>
                <a:lnTo>
                  <a:pt x="201770" y="100729"/>
                </a:lnTo>
                <a:lnTo>
                  <a:pt x="201770" y="50364"/>
                </a:lnTo>
                <a:cubicBezTo>
                  <a:pt x="201770" y="22625"/>
                  <a:pt x="224430" y="0"/>
                  <a:pt x="252213" y="0"/>
                </a:cubicBezTo>
                <a:close/>
              </a:path>
            </a:pathLst>
          </a:custGeom>
          <a:solidFill>
            <a:srgbClr val="3C5CE8"/>
          </a:solidFill>
          <a:ln>
            <a:noFill/>
          </a:ln>
        </p:spPr>
        <p:txBody>
          <a:bodyPr/>
          <a:lstStyle/>
          <a:p>
            <a:endParaRPr lang="zh-CN" altLang="en-US" sz="1600" dirty="0">
              <a:solidFill>
                <a:schemeClr val="tx1">
                  <a:lumMod val="75000"/>
                  <a:lumOff val="25000"/>
                </a:schemeClr>
              </a:solidFill>
              <a:cs typeface="+mn-ea"/>
              <a:sym typeface="+mn-lt"/>
            </a:endParaRPr>
          </a:p>
        </p:txBody>
      </p:sp>
      <p:pic>
        <p:nvPicPr>
          <p:cNvPr id="37" name="图片 36">
            <a:extLst>
              <a:ext uri="{FF2B5EF4-FFF2-40B4-BE49-F238E27FC236}">
                <a16:creationId xmlns:a16="http://schemas.microsoft.com/office/drawing/2014/main" id="{927AE2E6-E122-40E1-ACD7-83B4E2511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99" y="101277"/>
            <a:ext cx="895180" cy="765773"/>
          </a:xfrm>
          <a:prstGeom prst="rect">
            <a:avLst/>
          </a:prstGeom>
        </p:spPr>
      </p:pic>
    </p:spTree>
    <p:extLst>
      <p:ext uri="{BB962C8B-B14F-4D97-AF65-F5344CB8AC3E}">
        <p14:creationId xmlns:p14="http://schemas.microsoft.com/office/powerpoint/2010/main" val="7554035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81523D4D-7212-486A-907A-A1334DB61B07}"/>
              </a:ext>
            </a:extLst>
          </p:cNvPr>
          <p:cNvGrpSpPr/>
          <p:nvPr/>
        </p:nvGrpSpPr>
        <p:grpSpPr>
          <a:xfrm>
            <a:off x="145873" y="2088841"/>
            <a:ext cx="3679367" cy="473623"/>
            <a:chOff x="145873" y="2088841"/>
            <a:chExt cx="3679367" cy="473623"/>
          </a:xfrm>
        </p:grpSpPr>
        <p:grpSp>
          <p:nvGrpSpPr>
            <p:cNvPr id="11" name="组合 10">
              <a:extLst>
                <a:ext uri="{FF2B5EF4-FFF2-40B4-BE49-F238E27FC236}">
                  <a16:creationId xmlns:a16="http://schemas.microsoft.com/office/drawing/2014/main" id="{A12F10D8-1883-484A-942F-2C4BA7BAEF24}"/>
                </a:ext>
              </a:extLst>
            </p:cNvPr>
            <p:cNvGrpSpPr/>
            <p:nvPr/>
          </p:nvGrpSpPr>
          <p:grpSpPr>
            <a:xfrm>
              <a:off x="145873" y="2223910"/>
              <a:ext cx="3679367" cy="338554"/>
              <a:chOff x="-204647" y="2223910"/>
              <a:chExt cx="3679367" cy="338554"/>
            </a:xfrm>
          </p:grpSpPr>
          <p:cxnSp>
            <p:nvCxnSpPr>
              <p:cNvPr id="7" name="直接连接符 6">
                <a:extLst>
                  <a:ext uri="{FF2B5EF4-FFF2-40B4-BE49-F238E27FC236}">
                    <a16:creationId xmlns:a16="http://schemas.microsoft.com/office/drawing/2014/main" id="{3C078AE8-023C-4A44-B79E-407C874B6648}"/>
                  </a:ext>
                </a:extLst>
              </p:cNvPr>
              <p:cNvCxnSpPr>
                <a:cxnSpLocks/>
              </p:cNvCxnSpPr>
              <p:nvPr/>
            </p:nvCxnSpPr>
            <p:spPr>
              <a:xfrm>
                <a:off x="2484120" y="2353791"/>
                <a:ext cx="990600" cy="0"/>
              </a:xfrm>
              <a:prstGeom prst="line">
                <a:avLst/>
              </a:prstGeom>
              <a:ln w="12700">
                <a:solidFill>
                  <a:srgbClr val="3C5CE8"/>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001AEDF-A212-4037-9B6B-502B15EB1143}"/>
                  </a:ext>
                </a:extLst>
              </p:cNvPr>
              <p:cNvSpPr txBox="1"/>
              <p:nvPr/>
            </p:nvSpPr>
            <p:spPr>
              <a:xfrm>
                <a:off x="-204647" y="2223910"/>
                <a:ext cx="2551607" cy="338554"/>
              </a:xfrm>
              <a:prstGeom prst="rect">
                <a:avLst/>
              </a:prstGeom>
              <a:noFill/>
            </p:spPr>
            <p:txBody>
              <a:bodyPr wrap="square" rtlCol="0">
                <a:spAutoFit/>
              </a:bodyPr>
              <a:lstStyle/>
              <a:p>
                <a:pPr algn="r"/>
                <a:endParaRPr lang="en-US" altLang="zh-CN" sz="1600" dirty="0">
                  <a:solidFill>
                    <a:schemeClr val="tx1">
                      <a:lumMod val="75000"/>
                      <a:lumOff val="25000"/>
                    </a:schemeClr>
                  </a:solidFill>
                  <a:cs typeface="+mn-ea"/>
                  <a:sym typeface="+mn-lt"/>
                </a:endParaRPr>
              </a:p>
            </p:txBody>
          </p:sp>
        </p:grpSp>
        <p:sp>
          <p:nvSpPr>
            <p:cNvPr id="14" name="iconfont-1191-866883">
              <a:extLst>
                <a:ext uri="{FF2B5EF4-FFF2-40B4-BE49-F238E27FC236}">
                  <a16:creationId xmlns:a16="http://schemas.microsoft.com/office/drawing/2014/main" id="{17338B01-CB83-4CC4-9F17-A40BB173A62B}"/>
                </a:ext>
              </a:extLst>
            </p:cNvPr>
            <p:cNvSpPr>
              <a:spLocks noChangeAspect="1"/>
            </p:cNvSpPr>
            <p:nvPr/>
          </p:nvSpPr>
          <p:spPr bwMode="auto">
            <a:xfrm flipH="1">
              <a:off x="2152551" y="2088841"/>
              <a:ext cx="409006" cy="473623"/>
            </a:xfrm>
            <a:custGeom>
              <a:avLst/>
              <a:gdLst>
                <a:gd name="T0" fmla="*/ 6080 w 10640"/>
                <a:gd name="T1" fmla="*/ 12240 h 12320"/>
                <a:gd name="T2" fmla="*/ 1120 w 10640"/>
                <a:gd name="T3" fmla="*/ 12240 h 12320"/>
                <a:gd name="T4" fmla="*/ 0 w 10640"/>
                <a:gd name="T5" fmla="*/ 11120 h 12320"/>
                <a:gd name="T6" fmla="*/ 0 w 10640"/>
                <a:gd name="T7" fmla="*/ 1120 h 12320"/>
                <a:gd name="T8" fmla="*/ 1120 w 10640"/>
                <a:gd name="T9" fmla="*/ 0 h 12320"/>
                <a:gd name="T10" fmla="*/ 9520 w 10640"/>
                <a:gd name="T11" fmla="*/ 0 h 12320"/>
                <a:gd name="T12" fmla="*/ 10640 w 10640"/>
                <a:gd name="T13" fmla="*/ 1120 h 12320"/>
                <a:gd name="T14" fmla="*/ 10640 w 10640"/>
                <a:gd name="T15" fmla="*/ 7760 h 12320"/>
                <a:gd name="T16" fmla="*/ 10320 w 10640"/>
                <a:gd name="T17" fmla="*/ 8080 h 12320"/>
                <a:gd name="T18" fmla="*/ 10000 w 10640"/>
                <a:gd name="T19" fmla="*/ 7760 h 12320"/>
                <a:gd name="T20" fmla="*/ 10000 w 10640"/>
                <a:gd name="T21" fmla="*/ 1120 h 12320"/>
                <a:gd name="T22" fmla="*/ 9520 w 10640"/>
                <a:gd name="T23" fmla="*/ 640 h 12320"/>
                <a:gd name="T24" fmla="*/ 1120 w 10640"/>
                <a:gd name="T25" fmla="*/ 640 h 12320"/>
                <a:gd name="T26" fmla="*/ 640 w 10640"/>
                <a:gd name="T27" fmla="*/ 1120 h 12320"/>
                <a:gd name="T28" fmla="*/ 640 w 10640"/>
                <a:gd name="T29" fmla="*/ 11200 h 12320"/>
                <a:gd name="T30" fmla="*/ 1120 w 10640"/>
                <a:gd name="T31" fmla="*/ 11680 h 12320"/>
                <a:gd name="T32" fmla="*/ 6000 w 10640"/>
                <a:gd name="T33" fmla="*/ 11680 h 12320"/>
                <a:gd name="T34" fmla="*/ 6320 w 10640"/>
                <a:gd name="T35" fmla="*/ 12000 h 12320"/>
                <a:gd name="T36" fmla="*/ 6080 w 10640"/>
                <a:gd name="T37" fmla="*/ 12240 h 12320"/>
                <a:gd name="T38" fmla="*/ 6320 w 10640"/>
                <a:gd name="T39" fmla="*/ 9040 h 12320"/>
                <a:gd name="T40" fmla="*/ 2320 w 10640"/>
                <a:gd name="T41" fmla="*/ 9040 h 12320"/>
                <a:gd name="T42" fmla="*/ 2000 w 10640"/>
                <a:gd name="T43" fmla="*/ 8720 h 12320"/>
                <a:gd name="T44" fmla="*/ 2000 w 10640"/>
                <a:gd name="T45" fmla="*/ 8720 h 12320"/>
                <a:gd name="T46" fmla="*/ 2320 w 10640"/>
                <a:gd name="T47" fmla="*/ 8400 h 12320"/>
                <a:gd name="T48" fmla="*/ 6320 w 10640"/>
                <a:gd name="T49" fmla="*/ 8400 h 12320"/>
                <a:gd name="T50" fmla="*/ 6640 w 10640"/>
                <a:gd name="T51" fmla="*/ 8720 h 12320"/>
                <a:gd name="T52" fmla="*/ 6640 w 10640"/>
                <a:gd name="T53" fmla="*/ 8720 h 12320"/>
                <a:gd name="T54" fmla="*/ 6320 w 10640"/>
                <a:gd name="T55" fmla="*/ 9040 h 12320"/>
                <a:gd name="T56" fmla="*/ 8320 w 10640"/>
                <a:gd name="T57" fmla="*/ 6160 h 12320"/>
                <a:gd name="T58" fmla="*/ 2240 w 10640"/>
                <a:gd name="T59" fmla="*/ 6160 h 12320"/>
                <a:gd name="T60" fmla="*/ 1920 w 10640"/>
                <a:gd name="T61" fmla="*/ 5840 h 12320"/>
                <a:gd name="T62" fmla="*/ 1920 w 10640"/>
                <a:gd name="T63" fmla="*/ 5840 h 12320"/>
                <a:gd name="T64" fmla="*/ 2240 w 10640"/>
                <a:gd name="T65" fmla="*/ 5520 h 12320"/>
                <a:gd name="T66" fmla="*/ 8320 w 10640"/>
                <a:gd name="T67" fmla="*/ 5520 h 12320"/>
                <a:gd name="T68" fmla="*/ 8640 w 10640"/>
                <a:gd name="T69" fmla="*/ 5840 h 12320"/>
                <a:gd name="T70" fmla="*/ 8640 w 10640"/>
                <a:gd name="T71" fmla="*/ 5840 h 12320"/>
                <a:gd name="T72" fmla="*/ 8320 w 10640"/>
                <a:gd name="T73" fmla="*/ 6160 h 12320"/>
                <a:gd name="T74" fmla="*/ 8400 w 10640"/>
                <a:gd name="T75" fmla="*/ 3440 h 12320"/>
                <a:gd name="T76" fmla="*/ 2320 w 10640"/>
                <a:gd name="T77" fmla="*/ 3440 h 12320"/>
                <a:gd name="T78" fmla="*/ 2000 w 10640"/>
                <a:gd name="T79" fmla="*/ 3120 h 12320"/>
                <a:gd name="T80" fmla="*/ 2000 w 10640"/>
                <a:gd name="T81" fmla="*/ 3120 h 12320"/>
                <a:gd name="T82" fmla="*/ 2320 w 10640"/>
                <a:gd name="T83" fmla="*/ 2800 h 12320"/>
                <a:gd name="T84" fmla="*/ 8400 w 10640"/>
                <a:gd name="T85" fmla="*/ 2800 h 12320"/>
                <a:gd name="T86" fmla="*/ 8720 w 10640"/>
                <a:gd name="T87" fmla="*/ 3120 h 12320"/>
                <a:gd name="T88" fmla="*/ 8720 w 10640"/>
                <a:gd name="T89" fmla="*/ 3120 h 12320"/>
                <a:gd name="T90" fmla="*/ 8400 w 10640"/>
                <a:gd name="T91" fmla="*/ 3440 h 12320"/>
                <a:gd name="T92" fmla="*/ 10560 w 10640"/>
                <a:gd name="T93" fmla="*/ 9280 h 12320"/>
                <a:gd name="T94" fmla="*/ 10080 w 10640"/>
                <a:gd name="T95" fmla="*/ 9280 h 12320"/>
                <a:gd name="T96" fmla="*/ 8080 w 10640"/>
                <a:gd name="T97" fmla="*/ 11440 h 12320"/>
                <a:gd name="T98" fmla="*/ 7280 w 10640"/>
                <a:gd name="T99" fmla="*/ 10640 h 12320"/>
                <a:gd name="T100" fmla="*/ 6800 w 10640"/>
                <a:gd name="T101" fmla="*/ 10640 h 12320"/>
                <a:gd name="T102" fmla="*/ 6800 w 10640"/>
                <a:gd name="T103" fmla="*/ 11120 h 12320"/>
                <a:gd name="T104" fmla="*/ 7920 w 10640"/>
                <a:gd name="T105" fmla="*/ 12160 h 12320"/>
                <a:gd name="T106" fmla="*/ 8400 w 10640"/>
                <a:gd name="T107" fmla="*/ 12160 h 12320"/>
                <a:gd name="T108" fmla="*/ 10640 w 10640"/>
                <a:gd name="T109" fmla="*/ 9680 h 12320"/>
                <a:gd name="T110" fmla="*/ 10560 w 10640"/>
                <a:gd name="T111" fmla="*/ 9280 h 1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40" h="12320">
                  <a:moveTo>
                    <a:pt x="6080" y="12240"/>
                  </a:moveTo>
                  <a:lnTo>
                    <a:pt x="1120" y="12240"/>
                  </a:lnTo>
                  <a:cubicBezTo>
                    <a:pt x="480" y="12240"/>
                    <a:pt x="0" y="11760"/>
                    <a:pt x="0" y="11120"/>
                  </a:cubicBezTo>
                  <a:lnTo>
                    <a:pt x="0" y="1120"/>
                  </a:lnTo>
                  <a:cubicBezTo>
                    <a:pt x="0" y="480"/>
                    <a:pt x="480" y="0"/>
                    <a:pt x="1120" y="0"/>
                  </a:cubicBezTo>
                  <a:lnTo>
                    <a:pt x="9520" y="0"/>
                  </a:lnTo>
                  <a:cubicBezTo>
                    <a:pt x="10160" y="0"/>
                    <a:pt x="10640" y="480"/>
                    <a:pt x="10640" y="1120"/>
                  </a:cubicBezTo>
                  <a:lnTo>
                    <a:pt x="10640" y="7760"/>
                  </a:lnTo>
                  <a:cubicBezTo>
                    <a:pt x="10640" y="7920"/>
                    <a:pt x="10480" y="8080"/>
                    <a:pt x="10320" y="8080"/>
                  </a:cubicBezTo>
                  <a:cubicBezTo>
                    <a:pt x="10160" y="8080"/>
                    <a:pt x="10000" y="7920"/>
                    <a:pt x="10000" y="7760"/>
                  </a:cubicBezTo>
                  <a:lnTo>
                    <a:pt x="10000" y="1120"/>
                  </a:lnTo>
                  <a:cubicBezTo>
                    <a:pt x="10000" y="880"/>
                    <a:pt x="9760" y="640"/>
                    <a:pt x="9520" y="640"/>
                  </a:cubicBezTo>
                  <a:lnTo>
                    <a:pt x="1120" y="640"/>
                  </a:lnTo>
                  <a:cubicBezTo>
                    <a:pt x="880" y="640"/>
                    <a:pt x="640" y="880"/>
                    <a:pt x="640" y="1120"/>
                  </a:cubicBezTo>
                  <a:lnTo>
                    <a:pt x="640" y="11200"/>
                  </a:lnTo>
                  <a:cubicBezTo>
                    <a:pt x="640" y="11440"/>
                    <a:pt x="880" y="11680"/>
                    <a:pt x="1120" y="11680"/>
                  </a:cubicBezTo>
                  <a:lnTo>
                    <a:pt x="6000" y="11680"/>
                  </a:lnTo>
                  <a:cubicBezTo>
                    <a:pt x="6160" y="11680"/>
                    <a:pt x="6320" y="11840"/>
                    <a:pt x="6320" y="12000"/>
                  </a:cubicBezTo>
                  <a:cubicBezTo>
                    <a:pt x="6320" y="12160"/>
                    <a:pt x="6240" y="12240"/>
                    <a:pt x="6080" y="12240"/>
                  </a:cubicBezTo>
                  <a:close/>
                  <a:moveTo>
                    <a:pt x="6320" y="9040"/>
                  </a:moveTo>
                  <a:lnTo>
                    <a:pt x="2320" y="9040"/>
                  </a:lnTo>
                  <a:cubicBezTo>
                    <a:pt x="2160" y="9040"/>
                    <a:pt x="2000" y="8880"/>
                    <a:pt x="2000" y="8720"/>
                  </a:cubicBezTo>
                  <a:lnTo>
                    <a:pt x="2000" y="8720"/>
                  </a:lnTo>
                  <a:cubicBezTo>
                    <a:pt x="2000" y="8560"/>
                    <a:pt x="2160" y="8400"/>
                    <a:pt x="2320" y="8400"/>
                  </a:cubicBezTo>
                  <a:lnTo>
                    <a:pt x="6320" y="8400"/>
                  </a:lnTo>
                  <a:cubicBezTo>
                    <a:pt x="6480" y="8400"/>
                    <a:pt x="6640" y="8560"/>
                    <a:pt x="6640" y="8720"/>
                  </a:cubicBezTo>
                  <a:lnTo>
                    <a:pt x="6640" y="8720"/>
                  </a:lnTo>
                  <a:cubicBezTo>
                    <a:pt x="6560" y="8880"/>
                    <a:pt x="6480" y="9040"/>
                    <a:pt x="6320" y="9040"/>
                  </a:cubicBezTo>
                  <a:close/>
                  <a:moveTo>
                    <a:pt x="8320" y="6160"/>
                  </a:moveTo>
                  <a:lnTo>
                    <a:pt x="2240" y="6160"/>
                  </a:lnTo>
                  <a:cubicBezTo>
                    <a:pt x="2080" y="6160"/>
                    <a:pt x="1920" y="6000"/>
                    <a:pt x="1920" y="5840"/>
                  </a:cubicBezTo>
                  <a:lnTo>
                    <a:pt x="1920" y="5840"/>
                  </a:lnTo>
                  <a:cubicBezTo>
                    <a:pt x="1920" y="5680"/>
                    <a:pt x="2080" y="5520"/>
                    <a:pt x="2240" y="5520"/>
                  </a:cubicBezTo>
                  <a:lnTo>
                    <a:pt x="8320" y="5520"/>
                  </a:lnTo>
                  <a:cubicBezTo>
                    <a:pt x="8480" y="5520"/>
                    <a:pt x="8640" y="5680"/>
                    <a:pt x="8640" y="5840"/>
                  </a:cubicBezTo>
                  <a:lnTo>
                    <a:pt x="8640" y="5840"/>
                  </a:lnTo>
                  <a:cubicBezTo>
                    <a:pt x="8640" y="6000"/>
                    <a:pt x="8480" y="6160"/>
                    <a:pt x="8320" y="6160"/>
                  </a:cubicBezTo>
                  <a:close/>
                  <a:moveTo>
                    <a:pt x="8400" y="3440"/>
                  </a:moveTo>
                  <a:lnTo>
                    <a:pt x="2320" y="3440"/>
                  </a:lnTo>
                  <a:cubicBezTo>
                    <a:pt x="2160" y="3440"/>
                    <a:pt x="2000" y="3280"/>
                    <a:pt x="2000" y="3120"/>
                  </a:cubicBezTo>
                  <a:lnTo>
                    <a:pt x="2000" y="3120"/>
                  </a:lnTo>
                  <a:cubicBezTo>
                    <a:pt x="2000" y="2960"/>
                    <a:pt x="2160" y="2800"/>
                    <a:pt x="2320" y="2800"/>
                  </a:cubicBezTo>
                  <a:lnTo>
                    <a:pt x="8400" y="2800"/>
                  </a:lnTo>
                  <a:cubicBezTo>
                    <a:pt x="8560" y="2800"/>
                    <a:pt x="8720" y="2960"/>
                    <a:pt x="8720" y="3120"/>
                  </a:cubicBezTo>
                  <a:lnTo>
                    <a:pt x="8720" y="3120"/>
                  </a:lnTo>
                  <a:cubicBezTo>
                    <a:pt x="8720" y="3280"/>
                    <a:pt x="8560" y="3440"/>
                    <a:pt x="8400" y="3440"/>
                  </a:cubicBezTo>
                  <a:close/>
                  <a:moveTo>
                    <a:pt x="10560" y="9280"/>
                  </a:moveTo>
                  <a:cubicBezTo>
                    <a:pt x="10400" y="9120"/>
                    <a:pt x="10160" y="9120"/>
                    <a:pt x="10080" y="9280"/>
                  </a:cubicBezTo>
                  <a:lnTo>
                    <a:pt x="8080" y="11440"/>
                  </a:lnTo>
                  <a:lnTo>
                    <a:pt x="7280" y="10640"/>
                  </a:lnTo>
                  <a:cubicBezTo>
                    <a:pt x="7120" y="10480"/>
                    <a:pt x="6880" y="10480"/>
                    <a:pt x="6800" y="10640"/>
                  </a:cubicBezTo>
                  <a:cubicBezTo>
                    <a:pt x="6720" y="10800"/>
                    <a:pt x="6640" y="11040"/>
                    <a:pt x="6800" y="11120"/>
                  </a:cubicBezTo>
                  <a:lnTo>
                    <a:pt x="7920" y="12160"/>
                  </a:lnTo>
                  <a:cubicBezTo>
                    <a:pt x="8080" y="12320"/>
                    <a:pt x="8320" y="12320"/>
                    <a:pt x="8400" y="12160"/>
                  </a:cubicBezTo>
                  <a:lnTo>
                    <a:pt x="10640" y="9680"/>
                  </a:lnTo>
                  <a:cubicBezTo>
                    <a:pt x="10640" y="9600"/>
                    <a:pt x="10640" y="9360"/>
                    <a:pt x="10560" y="9280"/>
                  </a:cubicBezTo>
                  <a:close/>
                </a:path>
              </a:pathLst>
            </a:custGeom>
            <a:solidFill>
              <a:srgbClr val="3C5CE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nvGrpSpPr>
          <p:cNvPr id="18" name="组合 17">
            <a:extLst>
              <a:ext uri="{FF2B5EF4-FFF2-40B4-BE49-F238E27FC236}">
                <a16:creationId xmlns:a16="http://schemas.microsoft.com/office/drawing/2014/main" id="{4D5D9DCB-1953-469C-8508-4A9FF80A5BB3}"/>
              </a:ext>
            </a:extLst>
          </p:cNvPr>
          <p:cNvGrpSpPr/>
          <p:nvPr/>
        </p:nvGrpSpPr>
        <p:grpSpPr>
          <a:xfrm>
            <a:off x="2152551" y="4058725"/>
            <a:ext cx="1753891" cy="473623"/>
            <a:chOff x="2221146" y="4018721"/>
            <a:chExt cx="1753891" cy="473623"/>
          </a:xfrm>
        </p:grpSpPr>
        <p:cxnSp>
          <p:nvCxnSpPr>
            <p:cNvPr id="39" name="直接连接符 38">
              <a:extLst>
                <a:ext uri="{FF2B5EF4-FFF2-40B4-BE49-F238E27FC236}">
                  <a16:creationId xmlns:a16="http://schemas.microsoft.com/office/drawing/2014/main" id="{C9C344C2-B042-41F0-8BBB-2A5EF5BB7DCD}"/>
                </a:ext>
              </a:extLst>
            </p:cNvPr>
            <p:cNvCxnSpPr>
              <a:cxnSpLocks/>
            </p:cNvCxnSpPr>
            <p:nvPr/>
          </p:nvCxnSpPr>
          <p:spPr>
            <a:xfrm>
              <a:off x="2984437" y="4253837"/>
              <a:ext cx="990600" cy="0"/>
            </a:xfrm>
            <a:prstGeom prst="line">
              <a:avLst/>
            </a:prstGeom>
            <a:ln w="12700">
              <a:solidFill>
                <a:srgbClr val="3C5CE8"/>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65" name="iconfont-1191-866883">
              <a:extLst>
                <a:ext uri="{FF2B5EF4-FFF2-40B4-BE49-F238E27FC236}">
                  <a16:creationId xmlns:a16="http://schemas.microsoft.com/office/drawing/2014/main" id="{E556D062-34B7-4481-9F22-6E1690767366}"/>
                </a:ext>
              </a:extLst>
            </p:cNvPr>
            <p:cNvSpPr>
              <a:spLocks noChangeAspect="1"/>
            </p:cNvSpPr>
            <p:nvPr/>
          </p:nvSpPr>
          <p:spPr bwMode="auto">
            <a:xfrm flipH="1">
              <a:off x="2221146" y="4018721"/>
              <a:ext cx="409006" cy="473623"/>
            </a:xfrm>
            <a:custGeom>
              <a:avLst/>
              <a:gdLst>
                <a:gd name="T0" fmla="*/ 6080 w 10640"/>
                <a:gd name="T1" fmla="*/ 12240 h 12320"/>
                <a:gd name="T2" fmla="*/ 1120 w 10640"/>
                <a:gd name="T3" fmla="*/ 12240 h 12320"/>
                <a:gd name="T4" fmla="*/ 0 w 10640"/>
                <a:gd name="T5" fmla="*/ 11120 h 12320"/>
                <a:gd name="T6" fmla="*/ 0 w 10640"/>
                <a:gd name="T7" fmla="*/ 1120 h 12320"/>
                <a:gd name="T8" fmla="*/ 1120 w 10640"/>
                <a:gd name="T9" fmla="*/ 0 h 12320"/>
                <a:gd name="T10" fmla="*/ 9520 w 10640"/>
                <a:gd name="T11" fmla="*/ 0 h 12320"/>
                <a:gd name="T12" fmla="*/ 10640 w 10640"/>
                <a:gd name="T13" fmla="*/ 1120 h 12320"/>
                <a:gd name="T14" fmla="*/ 10640 w 10640"/>
                <a:gd name="T15" fmla="*/ 7760 h 12320"/>
                <a:gd name="T16" fmla="*/ 10320 w 10640"/>
                <a:gd name="T17" fmla="*/ 8080 h 12320"/>
                <a:gd name="T18" fmla="*/ 10000 w 10640"/>
                <a:gd name="T19" fmla="*/ 7760 h 12320"/>
                <a:gd name="T20" fmla="*/ 10000 w 10640"/>
                <a:gd name="T21" fmla="*/ 1120 h 12320"/>
                <a:gd name="T22" fmla="*/ 9520 w 10640"/>
                <a:gd name="T23" fmla="*/ 640 h 12320"/>
                <a:gd name="T24" fmla="*/ 1120 w 10640"/>
                <a:gd name="T25" fmla="*/ 640 h 12320"/>
                <a:gd name="T26" fmla="*/ 640 w 10640"/>
                <a:gd name="T27" fmla="*/ 1120 h 12320"/>
                <a:gd name="T28" fmla="*/ 640 w 10640"/>
                <a:gd name="T29" fmla="*/ 11200 h 12320"/>
                <a:gd name="T30" fmla="*/ 1120 w 10640"/>
                <a:gd name="T31" fmla="*/ 11680 h 12320"/>
                <a:gd name="T32" fmla="*/ 6000 w 10640"/>
                <a:gd name="T33" fmla="*/ 11680 h 12320"/>
                <a:gd name="T34" fmla="*/ 6320 w 10640"/>
                <a:gd name="T35" fmla="*/ 12000 h 12320"/>
                <a:gd name="T36" fmla="*/ 6080 w 10640"/>
                <a:gd name="T37" fmla="*/ 12240 h 12320"/>
                <a:gd name="T38" fmla="*/ 6320 w 10640"/>
                <a:gd name="T39" fmla="*/ 9040 h 12320"/>
                <a:gd name="T40" fmla="*/ 2320 w 10640"/>
                <a:gd name="T41" fmla="*/ 9040 h 12320"/>
                <a:gd name="T42" fmla="*/ 2000 w 10640"/>
                <a:gd name="T43" fmla="*/ 8720 h 12320"/>
                <a:gd name="T44" fmla="*/ 2000 w 10640"/>
                <a:gd name="T45" fmla="*/ 8720 h 12320"/>
                <a:gd name="T46" fmla="*/ 2320 w 10640"/>
                <a:gd name="T47" fmla="*/ 8400 h 12320"/>
                <a:gd name="T48" fmla="*/ 6320 w 10640"/>
                <a:gd name="T49" fmla="*/ 8400 h 12320"/>
                <a:gd name="T50" fmla="*/ 6640 w 10640"/>
                <a:gd name="T51" fmla="*/ 8720 h 12320"/>
                <a:gd name="T52" fmla="*/ 6640 w 10640"/>
                <a:gd name="T53" fmla="*/ 8720 h 12320"/>
                <a:gd name="T54" fmla="*/ 6320 w 10640"/>
                <a:gd name="T55" fmla="*/ 9040 h 12320"/>
                <a:gd name="T56" fmla="*/ 8320 w 10640"/>
                <a:gd name="T57" fmla="*/ 6160 h 12320"/>
                <a:gd name="T58" fmla="*/ 2240 w 10640"/>
                <a:gd name="T59" fmla="*/ 6160 h 12320"/>
                <a:gd name="T60" fmla="*/ 1920 w 10640"/>
                <a:gd name="T61" fmla="*/ 5840 h 12320"/>
                <a:gd name="T62" fmla="*/ 1920 w 10640"/>
                <a:gd name="T63" fmla="*/ 5840 h 12320"/>
                <a:gd name="T64" fmla="*/ 2240 w 10640"/>
                <a:gd name="T65" fmla="*/ 5520 h 12320"/>
                <a:gd name="T66" fmla="*/ 8320 w 10640"/>
                <a:gd name="T67" fmla="*/ 5520 h 12320"/>
                <a:gd name="T68" fmla="*/ 8640 w 10640"/>
                <a:gd name="T69" fmla="*/ 5840 h 12320"/>
                <a:gd name="T70" fmla="*/ 8640 w 10640"/>
                <a:gd name="T71" fmla="*/ 5840 h 12320"/>
                <a:gd name="T72" fmla="*/ 8320 w 10640"/>
                <a:gd name="T73" fmla="*/ 6160 h 12320"/>
                <a:gd name="T74" fmla="*/ 8400 w 10640"/>
                <a:gd name="T75" fmla="*/ 3440 h 12320"/>
                <a:gd name="T76" fmla="*/ 2320 w 10640"/>
                <a:gd name="T77" fmla="*/ 3440 h 12320"/>
                <a:gd name="T78" fmla="*/ 2000 w 10640"/>
                <a:gd name="T79" fmla="*/ 3120 h 12320"/>
                <a:gd name="T80" fmla="*/ 2000 w 10640"/>
                <a:gd name="T81" fmla="*/ 3120 h 12320"/>
                <a:gd name="T82" fmla="*/ 2320 w 10640"/>
                <a:gd name="T83" fmla="*/ 2800 h 12320"/>
                <a:gd name="T84" fmla="*/ 8400 w 10640"/>
                <a:gd name="T85" fmla="*/ 2800 h 12320"/>
                <a:gd name="T86" fmla="*/ 8720 w 10640"/>
                <a:gd name="T87" fmla="*/ 3120 h 12320"/>
                <a:gd name="T88" fmla="*/ 8720 w 10640"/>
                <a:gd name="T89" fmla="*/ 3120 h 12320"/>
                <a:gd name="T90" fmla="*/ 8400 w 10640"/>
                <a:gd name="T91" fmla="*/ 3440 h 12320"/>
                <a:gd name="T92" fmla="*/ 10560 w 10640"/>
                <a:gd name="T93" fmla="*/ 9280 h 12320"/>
                <a:gd name="T94" fmla="*/ 10080 w 10640"/>
                <a:gd name="T95" fmla="*/ 9280 h 12320"/>
                <a:gd name="T96" fmla="*/ 8080 w 10640"/>
                <a:gd name="T97" fmla="*/ 11440 h 12320"/>
                <a:gd name="T98" fmla="*/ 7280 w 10640"/>
                <a:gd name="T99" fmla="*/ 10640 h 12320"/>
                <a:gd name="T100" fmla="*/ 6800 w 10640"/>
                <a:gd name="T101" fmla="*/ 10640 h 12320"/>
                <a:gd name="T102" fmla="*/ 6800 w 10640"/>
                <a:gd name="T103" fmla="*/ 11120 h 12320"/>
                <a:gd name="T104" fmla="*/ 7920 w 10640"/>
                <a:gd name="T105" fmla="*/ 12160 h 12320"/>
                <a:gd name="T106" fmla="*/ 8400 w 10640"/>
                <a:gd name="T107" fmla="*/ 12160 h 12320"/>
                <a:gd name="T108" fmla="*/ 10640 w 10640"/>
                <a:gd name="T109" fmla="*/ 9680 h 12320"/>
                <a:gd name="T110" fmla="*/ 10560 w 10640"/>
                <a:gd name="T111" fmla="*/ 9280 h 1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40" h="12320">
                  <a:moveTo>
                    <a:pt x="6080" y="12240"/>
                  </a:moveTo>
                  <a:lnTo>
                    <a:pt x="1120" y="12240"/>
                  </a:lnTo>
                  <a:cubicBezTo>
                    <a:pt x="480" y="12240"/>
                    <a:pt x="0" y="11760"/>
                    <a:pt x="0" y="11120"/>
                  </a:cubicBezTo>
                  <a:lnTo>
                    <a:pt x="0" y="1120"/>
                  </a:lnTo>
                  <a:cubicBezTo>
                    <a:pt x="0" y="480"/>
                    <a:pt x="480" y="0"/>
                    <a:pt x="1120" y="0"/>
                  </a:cubicBezTo>
                  <a:lnTo>
                    <a:pt x="9520" y="0"/>
                  </a:lnTo>
                  <a:cubicBezTo>
                    <a:pt x="10160" y="0"/>
                    <a:pt x="10640" y="480"/>
                    <a:pt x="10640" y="1120"/>
                  </a:cubicBezTo>
                  <a:lnTo>
                    <a:pt x="10640" y="7760"/>
                  </a:lnTo>
                  <a:cubicBezTo>
                    <a:pt x="10640" y="7920"/>
                    <a:pt x="10480" y="8080"/>
                    <a:pt x="10320" y="8080"/>
                  </a:cubicBezTo>
                  <a:cubicBezTo>
                    <a:pt x="10160" y="8080"/>
                    <a:pt x="10000" y="7920"/>
                    <a:pt x="10000" y="7760"/>
                  </a:cubicBezTo>
                  <a:lnTo>
                    <a:pt x="10000" y="1120"/>
                  </a:lnTo>
                  <a:cubicBezTo>
                    <a:pt x="10000" y="880"/>
                    <a:pt x="9760" y="640"/>
                    <a:pt x="9520" y="640"/>
                  </a:cubicBezTo>
                  <a:lnTo>
                    <a:pt x="1120" y="640"/>
                  </a:lnTo>
                  <a:cubicBezTo>
                    <a:pt x="880" y="640"/>
                    <a:pt x="640" y="880"/>
                    <a:pt x="640" y="1120"/>
                  </a:cubicBezTo>
                  <a:lnTo>
                    <a:pt x="640" y="11200"/>
                  </a:lnTo>
                  <a:cubicBezTo>
                    <a:pt x="640" y="11440"/>
                    <a:pt x="880" y="11680"/>
                    <a:pt x="1120" y="11680"/>
                  </a:cubicBezTo>
                  <a:lnTo>
                    <a:pt x="6000" y="11680"/>
                  </a:lnTo>
                  <a:cubicBezTo>
                    <a:pt x="6160" y="11680"/>
                    <a:pt x="6320" y="11840"/>
                    <a:pt x="6320" y="12000"/>
                  </a:cubicBezTo>
                  <a:cubicBezTo>
                    <a:pt x="6320" y="12160"/>
                    <a:pt x="6240" y="12240"/>
                    <a:pt x="6080" y="12240"/>
                  </a:cubicBezTo>
                  <a:close/>
                  <a:moveTo>
                    <a:pt x="6320" y="9040"/>
                  </a:moveTo>
                  <a:lnTo>
                    <a:pt x="2320" y="9040"/>
                  </a:lnTo>
                  <a:cubicBezTo>
                    <a:pt x="2160" y="9040"/>
                    <a:pt x="2000" y="8880"/>
                    <a:pt x="2000" y="8720"/>
                  </a:cubicBezTo>
                  <a:lnTo>
                    <a:pt x="2000" y="8720"/>
                  </a:lnTo>
                  <a:cubicBezTo>
                    <a:pt x="2000" y="8560"/>
                    <a:pt x="2160" y="8400"/>
                    <a:pt x="2320" y="8400"/>
                  </a:cubicBezTo>
                  <a:lnTo>
                    <a:pt x="6320" y="8400"/>
                  </a:lnTo>
                  <a:cubicBezTo>
                    <a:pt x="6480" y="8400"/>
                    <a:pt x="6640" y="8560"/>
                    <a:pt x="6640" y="8720"/>
                  </a:cubicBezTo>
                  <a:lnTo>
                    <a:pt x="6640" y="8720"/>
                  </a:lnTo>
                  <a:cubicBezTo>
                    <a:pt x="6560" y="8880"/>
                    <a:pt x="6480" y="9040"/>
                    <a:pt x="6320" y="9040"/>
                  </a:cubicBezTo>
                  <a:close/>
                  <a:moveTo>
                    <a:pt x="8320" y="6160"/>
                  </a:moveTo>
                  <a:lnTo>
                    <a:pt x="2240" y="6160"/>
                  </a:lnTo>
                  <a:cubicBezTo>
                    <a:pt x="2080" y="6160"/>
                    <a:pt x="1920" y="6000"/>
                    <a:pt x="1920" y="5840"/>
                  </a:cubicBezTo>
                  <a:lnTo>
                    <a:pt x="1920" y="5840"/>
                  </a:lnTo>
                  <a:cubicBezTo>
                    <a:pt x="1920" y="5680"/>
                    <a:pt x="2080" y="5520"/>
                    <a:pt x="2240" y="5520"/>
                  </a:cubicBezTo>
                  <a:lnTo>
                    <a:pt x="8320" y="5520"/>
                  </a:lnTo>
                  <a:cubicBezTo>
                    <a:pt x="8480" y="5520"/>
                    <a:pt x="8640" y="5680"/>
                    <a:pt x="8640" y="5840"/>
                  </a:cubicBezTo>
                  <a:lnTo>
                    <a:pt x="8640" y="5840"/>
                  </a:lnTo>
                  <a:cubicBezTo>
                    <a:pt x="8640" y="6000"/>
                    <a:pt x="8480" y="6160"/>
                    <a:pt x="8320" y="6160"/>
                  </a:cubicBezTo>
                  <a:close/>
                  <a:moveTo>
                    <a:pt x="8400" y="3440"/>
                  </a:moveTo>
                  <a:lnTo>
                    <a:pt x="2320" y="3440"/>
                  </a:lnTo>
                  <a:cubicBezTo>
                    <a:pt x="2160" y="3440"/>
                    <a:pt x="2000" y="3280"/>
                    <a:pt x="2000" y="3120"/>
                  </a:cubicBezTo>
                  <a:lnTo>
                    <a:pt x="2000" y="3120"/>
                  </a:lnTo>
                  <a:cubicBezTo>
                    <a:pt x="2000" y="2960"/>
                    <a:pt x="2160" y="2800"/>
                    <a:pt x="2320" y="2800"/>
                  </a:cubicBezTo>
                  <a:lnTo>
                    <a:pt x="8400" y="2800"/>
                  </a:lnTo>
                  <a:cubicBezTo>
                    <a:pt x="8560" y="2800"/>
                    <a:pt x="8720" y="2960"/>
                    <a:pt x="8720" y="3120"/>
                  </a:cubicBezTo>
                  <a:lnTo>
                    <a:pt x="8720" y="3120"/>
                  </a:lnTo>
                  <a:cubicBezTo>
                    <a:pt x="8720" y="3280"/>
                    <a:pt x="8560" y="3440"/>
                    <a:pt x="8400" y="3440"/>
                  </a:cubicBezTo>
                  <a:close/>
                  <a:moveTo>
                    <a:pt x="10560" y="9280"/>
                  </a:moveTo>
                  <a:cubicBezTo>
                    <a:pt x="10400" y="9120"/>
                    <a:pt x="10160" y="9120"/>
                    <a:pt x="10080" y="9280"/>
                  </a:cubicBezTo>
                  <a:lnTo>
                    <a:pt x="8080" y="11440"/>
                  </a:lnTo>
                  <a:lnTo>
                    <a:pt x="7280" y="10640"/>
                  </a:lnTo>
                  <a:cubicBezTo>
                    <a:pt x="7120" y="10480"/>
                    <a:pt x="6880" y="10480"/>
                    <a:pt x="6800" y="10640"/>
                  </a:cubicBezTo>
                  <a:cubicBezTo>
                    <a:pt x="6720" y="10800"/>
                    <a:pt x="6640" y="11040"/>
                    <a:pt x="6800" y="11120"/>
                  </a:cubicBezTo>
                  <a:lnTo>
                    <a:pt x="7920" y="12160"/>
                  </a:lnTo>
                  <a:cubicBezTo>
                    <a:pt x="8080" y="12320"/>
                    <a:pt x="8320" y="12320"/>
                    <a:pt x="8400" y="12160"/>
                  </a:cubicBezTo>
                  <a:lnTo>
                    <a:pt x="10640" y="9680"/>
                  </a:lnTo>
                  <a:cubicBezTo>
                    <a:pt x="10640" y="9600"/>
                    <a:pt x="10640" y="9360"/>
                    <a:pt x="10560" y="9280"/>
                  </a:cubicBezTo>
                  <a:close/>
                </a:path>
              </a:pathLst>
            </a:custGeom>
            <a:solidFill>
              <a:srgbClr val="3C5CE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nvGrpSpPr>
          <p:cNvPr id="33" name="组合 32">
            <a:extLst>
              <a:ext uri="{FF2B5EF4-FFF2-40B4-BE49-F238E27FC236}">
                <a16:creationId xmlns:a16="http://schemas.microsoft.com/office/drawing/2014/main" id="{7A6CF001-2D3C-4F66-A1BA-A36C3AD44734}"/>
              </a:ext>
            </a:extLst>
          </p:cNvPr>
          <p:cNvGrpSpPr/>
          <p:nvPr/>
        </p:nvGrpSpPr>
        <p:grpSpPr>
          <a:xfrm>
            <a:off x="-781050" y="-662111"/>
            <a:ext cx="5809460" cy="1535714"/>
            <a:chOff x="-781050" y="-662111"/>
            <a:chExt cx="5809460" cy="1535714"/>
          </a:xfrm>
        </p:grpSpPr>
        <p:sp>
          <p:nvSpPr>
            <p:cNvPr id="34" name="任意多边形: 形状 33">
              <a:extLst>
                <a:ext uri="{FF2B5EF4-FFF2-40B4-BE49-F238E27FC236}">
                  <a16:creationId xmlns:a16="http://schemas.microsoft.com/office/drawing/2014/main" id="{7417250F-8109-4773-A4A0-1D079180CA61}"/>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5" name="文本框 34">
              <a:extLst>
                <a:ext uri="{FF2B5EF4-FFF2-40B4-BE49-F238E27FC236}">
                  <a16:creationId xmlns:a16="http://schemas.microsoft.com/office/drawing/2014/main" id="{806F21A0-121E-47CB-9519-0BE6B627BAF9}"/>
                </a:ext>
              </a:extLst>
            </p:cNvPr>
            <p:cNvSpPr txBox="1"/>
            <p:nvPr/>
          </p:nvSpPr>
          <p:spPr>
            <a:xfrm flipH="1">
              <a:off x="803275" y="229337"/>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（三）现存不足</a:t>
              </a:r>
            </a:p>
          </p:txBody>
        </p:sp>
      </p:grpSp>
      <p:pic>
        <p:nvPicPr>
          <p:cNvPr id="32" name="图片 31">
            <a:extLst>
              <a:ext uri="{FF2B5EF4-FFF2-40B4-BE49-F238E27FC236}">
                <a16:creationId xmlns:a16="http://schemas.microsoft.com/office/drawing/2014/main" id="{9319921F-4D09-467B-B946-83989C594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479" y="52032"/>
            <a:ext cx="895180" cy="765773"/>
          </a:xfrm>
          <a:prstGeom prst="rect">
            <a:avLst/>
          </a:prstGeom>
        </p:spPr>
      </p:pic>
      <p:sp>
        <p:nvSpPr>
          <p:cNvPr id="28" name="文本框 27">
            <a:extLst>
              <a:ext uri="{FF2B5EF4-FFF2-40B4-BE49-F238E27FC236}">
                <a16:creationId xmlns:a16="http://schemas.microsoft.com/office/drawing/2014/main" id="{EE4BA528-7527-4683-A6B8-041EB259F20B}"/>
              </a:ext>
            </a:extLst>
          </p:cNvPr>
          <p:cNvSpPr txBox="1"/>
          <p:nvPr/>
        </p:nvSpPr>
        <p:spPr>
          <a:xfrm>
            <a:off x="3906442" y="1960970"/>
            <a:ext cx="6562578" cy="1341842"/>
          </a:xfrm>
          <a:prstGeom prst="rect">
            <a:avLst/>
          </a:prstGeom>
          <a:noFill/>
        </p:spPr>
        <p:txBody>
          <a:bodyPr wrap="square">
            <a:spAutoFit/>
          </a:bodyPr>
          <a:lstStyle/>
          <a:p>
            <a:pPr lvl="0">
              <a:lnSpc>
                <a:spcPct val="115000"/>
              </a:lnSpc>
            </a:pPr>
            <a:r>
              <a:rPr lang="zh-CN" altLang="zh-CN" dirty="0">
                <a:cs typeface="+mn-ea"/>
              </a:rPr>
              <a:t>串口状态的自动识别。</a:t>
            </a:r>
            <a:endParaRPr lang="en-US" altLang="zh-CN" dirty="0">
              <a:cs typeface="+mn-ea"/>
            </a:endParaRPr>
          </a:p>
          <a:p>
            <a:pPr lvl="0">
              <a:lnSpc>
                <a:spcPct val="115000"/>
              </a:lnSpc>
            </a:pPr>
            <a:r>
              <a:rPr lang="zh-CN" altLang="zh-CN" dirty="0">
                <a:cs typeface="+mn-ea"/>
              </a:rPr>
              <a:t>串口是用</a:t>
            </a:r>
            <a:r>
              <a:rPr lang="en-US" altLang="zh-CN" dirty="0" err="1">
                <a:cs typeface="+mn-ea"/>
              </a:rPr>
              <a:t>usb</a:t>
            </a:r>
            <a:r>
              <a:rPr lang="zh-CN" altLang="zh-CN" dirty="0">
                <a:cs typeface="+mn-ea"/>
              </a:rPr>
              <a:t>虚拟的，当前程序需要串口存在之后，手动打开关闭串口，若是没有关闭串口就直接拔插</a:t>
            </a:r>
            <a:r>
              <a:rPr lang="en-US" altLang="zh-CN" dirty="0" err="1">
                <a:cs typeface="+mn-ea"/>
              </a:rPr>
              <a:t>usb</a:t>
            </a:r>
            <a:r>
              <a:rPr lang="zh-CN" altLang="zh-CN" dirty="0">
                <a:cs typeface="+mn-ea"/>
              </a:rPr>
              <a:t>线，程序不识别。</a:t>
            </a:r>
            <a:endParaRPr lang="en-US" altLang="zh-CN" dirty="0">
              <a:cs typeface="+mn-ea"/>
            </a:endParaRPr>
          </a:p>
          <a:p>
            <a:pPr lvl="0">
              <a:lnSpc>
                <a:spcPct val="115000"/>
              </a:lnSpc>
            </a:pPr>
            <a:r>
              <a:rPr lang="zh-CN" altLang="zh-CN" dirty="0">
                <a:cs typeface="+mn-ea"/>
              </a:rPr>
              <a:t>最好做到串口只要打开着，就能自动识别是否在线，接收数据。</a:t>
            </a:r>
          </a:p>
        </p:txBody>
      </p:sp>
      <p:sp>
        <p:nvSpPr>
          <p:cNvPr id="30" name="文本框 29">
            <a:extLst>
              <a:ext uri="{FF2B5EF4-FFF2-40B4-BE49-F238E27FC236}">
                <a16:creationId xmlns:a16="http://schemas.microsoft.com/office/drawing/2014/main" id="{D46B595C-A55F-4FC0-9C48-5B0CEA1F5BDD}"/>
              </a:ext>
            </a:extLst>
          </p:cNvPr>
          <p:cNvSpPr txBox="1"/>
          <p:nvPr/>
        </p:nvSpPr>
        <p:spPr>
          <a:xfrm>
            <a:off x="3956535" y="3782194"/>
            <a:ext cx="6562578" cy="1023293"/>
          </a:xfrm>
          <a:prstGeom prst="rect">
            <a:avLst/>
          </a:prstGeom>
          <a:noFill/>
        </p:spPr>
        <p:txBody>
          <a:bodyPr wrap="square">
            <a:spAutoFit/>
          </a:bodyPr>
          <a:lstStyle/>
          <a:p>
            <a:pPr lvl="0">
              <a:lnSpc>
                <a:spcPct val="115000"/>
              </a:lnSpc>
            </a:pPr>
            <a:r>
              <a:rPr lang="zh-CN" altLang="zh-CN" dirty="0">
                <a:cs typeface="+mn-ea"/>
              </a:rPr>
              <a:t>图像尺寸自动识别。</a:t>
            </a:r>
            <a:endParaRPr lang="en-US" altLang="zh-CN" dirty="0">
              <a:cs typeface="+mn-ea"/>
            </a:endParaRPr>
          </a:p>
          <a:p>
            <a:pPr lvl="0">
              <a:lnSpc>
                <a:spcPct val="115000"/>
              </a:lnSpc>
            </a:pPr>
            <a:r>
              <a:rPr lang="zh-CN" altLang="zh-CN" dirty="0">
                <a:cs typeface="+mn-ea"/>
              </a:rPr>
              <a:t>当前程序只能显示固定大小的图像，实际上图像数据帧是有图像尺寸的字段的，可以根据这个字段值判断图像大小</a:t>
            </a:r>
          </a:p>
        </p:txBody>
      </p:sp>
    </p:spTree>
    <p:custDataLst>
      <p:tags r:id="rId1"/>
    </p:custDataLst>
    <p:extLst>
      <p:ext uri="{BB962C8B-B14F-4D97-AF65-F5344CB8AC3E}">
        <p14:creationId xmlns:p14="http://schemas.microsoft.com/office/powerpoint/2010/main" val="102596434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F58E010-F21B-43AC-BBBF-4C0DB77BF625}"/>
              </a:ext>
            </a:extLst>
          </p:cNvPr>
          <p:cNvGrpSpPr/>
          <p:nvPr/>
        </p:nvGrpSpPr>
        <p:grpSpPr>
          <a:xfrm>
            <a:off x="1172889" y="4565611"/>
            <a:ext cx="4081890" cy="1735918"/>
            <a:chOff x="1420136" y="3799843"/>
            <a:chExt cx="2012561" cy="479598"/>
          </a:xfrm>
        </p:grpSpPr>
        <p:sp>
          <p:nvSpPr>
            <p:cNvPr id="12" name="矩形: 圆角 11">
              <a:extLst>
                <a:ext uri="{FF2B5EF4-FFF2-40B4-BE49-F238E27FC236}">
                  <a16:creationId xmlns:a16="http://schemas.microsoft.com/office/drawing/2014/main" id="{B97821AB-257E-4FC4-8D41-01D24AE66F62}"/>
                </a:ext>
              </a:extLst>
            </p:cNvPr>
            <p:cNvSpPr/>
            <p:nvPr/>
          </p:nvSpPr>
          <p:spPr>
            <a:xfrm rot="16200000" flipH="1">
              <a:off x="2186618" y="3033361"/>
              <a:ext cx="479598" cy="2012561"/>
            </a:xfrm>
            <a:prstGeom prst="roundRect">
              <a:avLst>
                <a:gd name="adj" fmla="val 50000"/>
              </a:avLst>
            </a:prstGeom>
            <a:solidFill>
              <a:srgbClr val="3C5CE8"/>
            </a:solidFill>
            <a:ln w="1905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3" name="文本框 12">
              <a:extLst>
                <a:ext uri="{FF2B5EF4-FFF2-40B4-BE49-F238E27FC236}">
                  <a16:creationId xmlns:a16="http://schemas.microsoft.com/office/drawing/2014/main" id="{0C766272-E061-4B9F-848B-64721056E74B}"/>
                </a:ext>
              </a:extLst>
            </p:cNvPr>
            <p:cNvSpPr txBox="1"/>
            <p:nvPr/>
          </p:nvSpPr>
          <p:spPr>
            <a:xfrm flipH="1">
              <a:off x="1881505" y="3958861"/>
              <a:ext cx="1089824" cy="161561"/>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bg1"/>
                  </a:solidFill>
                  <a:cs typeface="+mn-ea"/>
                  <a:sym typeface="+mn-lt"/>
                </a:rPr>
                <a:t>答辩人：王丹琳</a:t>
              </a:r>
              <a:endParaRPr lang="en-US" altLang="zh-CN" sz="1600" dirty="0">
                <a:solidFill>
                  <a:schemeClr val="bg1"/>
                </a:solidFill>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chemeClr val="bg1"/>
                  </a:solidFill>
                  <a:effectLst/>
                  <a:uLnTx/>
                  <a:uFillTx/>
                  <a:cs typeface="+mn-ea"/>
                  <a:sym typeface="+mn-lt"/>
                </a:rPr>
                <a:t>答辩时间：</a:t>
              </a:r>
              <a:r>
                <a:rPr kumimoji="0" lang="en-US" altLang="zh-CN" sz="1600" i="0" u="none" strike="noStrike" kern="1200" cap="none" spc="0" normalizeH="0" baseline="0" noProof="0" dirty="0">
                  <a:ln>
                    <a:noFill/>
                  </a:ln>
                  <a:solidFill>
                    <a:schemeClr val="bg1"/>
                  </a:solidFill>
                  <a:effectLst/>
                  <a:uLnTx/>
                  <a:uFillTx/>
                  <a:cs typeface="+mn-ea"/>
                  <a:sym typeface="+mn-lt"/>
                </a:rPr>
                <a:t>2021</a:t>
              </a:r>
              <a:r>
                <a:rPr kumimoji="0" lang="zh-CN" altLang="en-US" sz="1600" i="0" u="none" strike="noStrike" kern="1200" cap="none" spc="0" normalizeH="0" baseline="0" noProof="0" dirty="0">
                  <a:ln>
                    <a:noFill/>
                  </a:ln>
                  <a:solidFill>
                    <a:schemeClr val="bg1"/>
                  </a:solidFill>
                  <a:effectLst/>
                  <a:uLnTx/>
                  <a:uFillTx/>
                  <a:cs typeface="+mn-ea"/>
                  <a:sym typeface="+mn-lt"/>
                </a:rPr>
                <a:t>年</a:t>
              </a:r>
              <a:r>
                <a:rPr kumimoji="0" lang="en-US" altLang="zh-CN" sz="1600" i="0" u="none" strike="noStrike" kern="1200" cap="none" spc="0" normalizeH="0" baseline="0" noProof="0" dirty="0">
                  <a:ln>
                    <a:noFill/>
                  </a:ln>
                  <a:solidFill>
                    <a:schemeClr val="bg1"/>
                  </a:solidFill>
                  <a:effectLst/>
                  <a:uLnTx/>
                  <a:uFillTx/>
                  <a:cs typeface="+mn-ea"/>
                  <a:sym typeface="+mn-lt"/>
                </a:rPr>
                <a:t>9</a:t>
              </a:r>
              <a:r>
                <a:rPr kumimoji="0" lang="zh-CN" altLang="en-US" sz="1600" i="0" u="none" strike="noStrike" kern="1200" cap="none" spc="0" normalizeH="0" baseline="0" noProof="0" dirty="0">
                  <a:ln>
                    <a:noFill/>
                  </a:ln>
                  <a:solidFill>
                    <a:schemeClr val="bg1"/>
                  </a:solidFill>
                  <a:effectLst/>
                  <a:uLnTx/>
                  <a:uFillTx/>
                  <a:cs typeface="+mn-ea"/>
                  <a:sym typeface="+mn-lt"/>
                </a:rPr>
                <a:t>月</a:t>
              </a:r>
            </a:p>
          </p:txBody>
        </p:sp>
      </p:grpSp>
      <p:sp>
        <p:nvSpPr>
          <p:cNvPr id="2628" name="文本框 2627">
            <a:extLst>
              <a:ext uri="{FF2B5EF4-FFF2-40B4-BE49-F238E27FC236}">
                <a16:creationId xmlns:a16="http://schemas.microsoft.com/office/drawing/2014/main" id="{623F14C4-D82D-4759-BEC5-B337E4569269}"/>
              </a:ext>
            </a:extLst>
          </p:cNvPr>
          <p:cNvSpPr txBox="1"/>
          <p:nvPr/>
        </p:nvSpPr>
        <p:spPr>
          <a:xfrm>
            <a:off x="1355049" y="303064"/>
            <a:ext cx="6002521"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chemeClr val="tx1">
                    <a:lumMod val="65000"/>
                    <a:lumOff val="35000"/>
                  </a:schemeClr>
                </a:solidFill>
                <a:latin typeface="+mj-lt"/>
                <a:cs typeface="+mn-ea"/>
                <a:sym typeface="+mn-lt"/>
              </a:rPr>
              <a:t>2021 </a:t>
            </a:r>
            <a:r>
              <a:rPr lang="zh-CN" altLang="en-US" sz="2000" b="1" dirty="0">
                <a:solidFill>
                  <a:schemeClr val="tx1">
                    <a:lumMod val="65000"/>
                    <a:lumOff val="35000"/>
                  </a:schemeClr>
                </a:solidFill>
                <a:latin typeface="+mj-lt"/>
                <a:cs typeface="+mn-ea"/>
                <a:sym typeface="+mn-lt"/>
              </a:rPr>
              <a:t>计算机科学与技术 生产实习</a:t>
            </a:r>
            <a:endParaRPr lang="en-US" altLang="zh-CN" sz="2000" b="1" dirty="0">
              <a:solidFill>
                <a:schemeClr val="tx1">
                  <a:lumMod val="65000"/>
                  <a:lumOff val="35000"/>
                </a:schemeClr>
              </a:solidFill>
              <a:latin typeface="+mj-lt"/>
              <a:cs typeface="+mn-ea"/>
              <a:sym typeface="+mn-lt"/>
            </a:endParaRPr>
          </a:p>
        </p:txBody>
      </p:sp>
      <p:grpSp>
        <p:nvGrpSpPr>
          <p:cNvPr id="11" name="组合 10">
            <a:extLst>
              <a:ext uri="{FF2B5EF4-FFF2-40B4-BE49-F238E27FC236}">
                <a16:creationId xmlns:a16="http://schemas.microsoft.com/office/drawing/2014/main" id="{C304835C-C496-4AA7-BDF2-A87D8F3D71C5}"/>
              </a:ext>
            </a:extLst>
          </p:cNvPr>
          <p:cNvGrpSpPr/>
          <p:nvPr/>
        </p:nvGrpSpPr>
        <p:grpSpPr>
          <a:xfrm>
            <a:off x="-816793" y="-1994691"/>
            <a:ext cx="21110543" cy="10847382"/>
            <a:chOff x="-2027284" y="-1994691"/>
            <a:chExt cx="21110543" cy="10847382"/>
          </a:xfrm>
        </p:grpSpPr>
        <p:sp>
          <p:nvSpPr>
            <p:cNvPr id="7" name="椭圆 6">
              <a:extLst>
                <a:ext uri="{FF2B5EF4-FFF2-40B4-BE49-F238E27FC236}">
                  <a16:creationId xmlns:a16="http://schemas.microsoft.com/office/drawing/2014/main" id="{3CB58E50-1A97-4D55-90F9-05C3D66D1DE8}"/>
                </a:ext>
              </a:extLst>
            </p:cNvPr>
            <p:cNvSpPr/>
            <p:nvPr/>
          </p:nvSpPr>
          <p:spPr>
            <a:xfrm>
              <a:off x="-2027284" y="4919134"/>
              <a:ext cx="3200173" cy="3200171"/>
            </a:xfrm>
            <a:prstGeom prst="ellipse">
              <a:avLst/>
            </a:prstGeom>
            <a:noFill/>
            <a:ln w="889000">
              <a:solidFill>
                <a:srgbClr val="4060E8">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 name="组合 2">
              <a:extLst>
                <a:ext uri="{FF2B5EF4-FFF2-40B4-BE49-F238E27FC236}">
                  <a16:creationId xmlns:a16="http://schemas.microsoft.com/office/drawing/2014/main" id="{A23B4BD4-CEC4-47E8-AEC9-D9D12F90D876}"/>
                </a:ext>
              </a:extLst>
            </p:cNvPr>
            <p:cNvGrpSpPr/>
            <p:nvPr/>
          </p:nvGrpSpPr>
          <p:grpSpPr>
            <a:xfrm>
              <a:off x="8235877" y="-1994691"/>
              <a:ext cx="10847382" cy="10847382"/>
              <a:chOff x="8235877" y="-1994691"/>
              <a:chExt cx="10847382" cy="10847382"/>
            </a:xfrm>
          </p:grpSpPr>
          <p:sp>
            <p:nvSpPr>
              <p:cNvPr id="8" name="椭圆 7">
                <a:extLst>
                  <a:ext uri="{FF2B5EF4-FFF2-40B4-BE49-F238E27FC236}">
                    <a16:creationId xmlns:a16="http://schemas.microsoft.com/office/drawing/2014/main" id="{3BB38D68-91CA-46C9-95D9-EF37E5062B00}"/>
                  </a:ext>
                </a:extLst>
              </p:cNvPr>
              <p:cNvSpPr/>
              <p:nvPr/>
            </p:nvSpPr>
            <p:spPr>
              <a:xfrm>
                <a:off x="8235877" y="-1994691"/>
                <a:ext cx="10847382" cy="10847382"/>
              </a:xfrm>
              <a:prstGeom prst="ellipse">
                <a:avLst/>
              </a:prstGeom>
              <a:solidFill>
                <a:srgbClr val="4060E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668BEC7E-28A1-4AB3-A55E-9EA8071D7454}"/>
                  </a:ext>
                </a:extLst>
              </p:cNvPr>
              <p:cNvSpPr/>
              <p:nvPr/>
            </p:nvSpPr>
            <p:spPr>
              <a:xfrm>
                <a:off x="8950408" y="-1280160"/>
                <a:ext cx="9418320" cy="9418320"/>
              </a:xfrm>
              <a:prstGeom prst="ellipse">
                <a:avLst/>
              </a:prstGeom>
              <a:solidFill>
                <a:srgbClr val="4060E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02FAC646-DF27-46AF-9958-174994DDFABC}"/>
                  </a:ext>
                </a:extLst>
              </p:cNvPr>
              <p:cNvSpPr/>
              <p:nvPr/>
            </p:nvSpPr>
            <p:spPr>
              <a:xfrm>
                <a:off x="9409953" y="-820615"/>
                <a:ext cx="8499230" cy="8499230"/>
              </a:xfrm>
              <a:prstGeom prst="ellipse">
                <a:avLst/>
              </a:prstGeom>
              <a:pattFill prst="lgGrid">
                <a:fgClr>
                  <a:srgbClr val="4060E8"/>
                </a:fgClr>
                <a:bgClr>
                  <a:srgbClr val="3C5CE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椭圆 18">
                <a:extLst>
                  <a:ext uri="{FF2B5EF4-FFF2-40B4-BE49-F238E27FC236}">
                    <a16:creationId xmlns:a16="http://schemas.microsoft.com/office/drawing/2014/main" id="{9230B287-0D43-4833-B6DF-8BD00935A3AE}"/>
                  </a:ext>
                </a:extLst>
              </p:cNvPr>
              <p:cNvSpPr/>
              <p:nvPr/>
            </p:nvSpPr>
            <p:spPr>
              <a:xfrm flipH="1">
                <a:off x="115567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0" name="椭圆 19">
                <a:extLst>
                  <a:ext uri="{FF2B5EF4-FFF2-40B4-BE49-F238E27FC236}">
                    <a16:creationId xmlns:a16="http://schemas.microsoft.com/office/drawing/2014/main" id="{053124D9-8DE0-4A5F-8FAC-618E7778F24F}"/>
                  </a:ext>
                </a:extLst>
              </p:cNvPr>
              <p:cNvSpPr/>
              <p:nvPr/>
            </p:nvSpPr>
            <p:spPr>
              <a:xfrm flipH="1">
                <a:off x="114043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椭圆 20">
                <a:extLst>
                  <a:ext uri="{FF2B5EF4-FFF2-40B4-BE49-F238E27FC236}">
                    <a16:creationId xmlns:a16="http://schemas.microsoft.com/office/drawing/2014/main" id="{618817FD-C99D-49C9-86E0-A752DB30DC6E}"/>
                  </a:ext>
                </a:extLst>
              </p:cNvPr>
              <p:cNvSpPr/>
              <p:nvPr/>
            </p:nvSpPr>
            <p:spPr>
              <a:xfrm flipH="1">
                <a:off x="112519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7405C1C4-97F7-4815-8167-598A99F45438}"/>
                  </a:ext>
                </a:extLst>
              </p:cNvPr>
              <p:cNvSpPr/>
              <p:nvPr/>
            </p:nvSpPr>
            <p:spPr>
              <a:xfrm flipH="1">
                <a:off x="110995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3" name="椭圆 22">
                <a:extLst>
                  <a:ext uri="{FF2B5EF4-FFF2-40B4-BE49-F238E27FC236}">
                    <a16:creationId xmlns:a16="http://schemas.microsoft.com/office/drawing/2014/main" id="{6DFC1D1D-018B-41D8-B370-ADBBA7628AFA}"/>
                  </a:ext>
                </a:extLst>
              </p:cNvPr>
              <p:cNvSpPr/>
              <p:nvPr/>
            </p:nvSpPr>
            <p:spPr>
              <a:xfrm flipH="1">
                <a:off x="109471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椭圆 23">
                <a:extLst>
                  <a:ext uri="{FF2B5EF4-FFF2-40B4-BE49-F238E27FC236}">
                    <a16:creationId xmlns:a16="http://schemas.microsoft.com/office/drawing/2014/main" id="{66D54278-7269-4BE2-BDD0-DB2186102374}"/>
                  </a:ext>
                </a:extLst>
              </p:cNvPr>
              <p:cNvSpPr/>
              <p:nvPr/>
            </p:nvSpPr>
            <p:spPr>
              <a:xfrm flipH="1">
                <a:off x="107947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椭圆 24">
                <a:extLst>
                  <a:ext uri="{FF2B5EF4-FFF2-40B4-BE49-F238E27FC236}">
                    <a16:creationId xmlns:a16="http://schemas.microsoft.com/office/drawing/2014/main" id="{7488F695-A025-4DCE-ADAB-50C19D88BB08}"/>
                  </a:ext>
                </a:extLst>
              </p:cNvPr>
              <p:cNvSpPr/>
              <p:nvPr/>
            </p:nvSpPr>
            <p:spPr>
              <a:xfrm flipH="1">
                <a:off x="115567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椭圆 25">
                <a:extLst>
                  <a:ext uri="{FF2B5EF4-FFF2-40B4-BE49-F238E27FC236}">
                    <a16:creationId xmlns:a16="http://schemas.microsoft.com/office/drawing/2014/main" id="{12104006-60AE-4B0C-93D1-18B37B64FC92}"/>
                  </a:ext>
                </a:extLst>
              </p:cNvPr>
              <p:cNvSpPr/>
              <p:nvPr/>
            </p:nvSpPr>
            <p:spPr>
              <a:xfrm flipH="1">
                <a:off x="114043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椭圆 26">
                <a:extLst>
                  <a:ext uri="{FF2B5EF4-FFF2-40B4-BE49-F238E27FC236}">
                    <a16:creationId xmlns:a16="http://schemas.microsoft.com/office/drawing/2014/main" id="{497634F2-346D-426C-BA54-484D360E7A7F}"/>
                  </a:ext>
                </a:extLst>
              </p:cNvPr>
              <p:cNvSpPr/>
              <p:nvPr/>
            </p:nvSpPr>
            <p:spPr>
              <a:xfrm flipH="1">
                <a:off x="112519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椭圆 27">
                <a:extLst>
                  <a:ext uri="{FF2B5EF4-FFF2-40B4-BE49-F238E27FC236}">
                    <a16:creationId xmlns:a16="http://schemas.microsoft.com/office/drawing/2014/main" id="{4A3B3C0E-54B6-482F-8027-9807E8CD8822}"/>
                  </a:ext>
                </a:extLst>
              </p:cNvPr>
              <p:cNvSpPr/>
              <p:nvPr/>
            </p:nvSpPr>
            <p:spPr>
              <a:xfrm flipH="1">
                <a:off x="110995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椭圆 28">
                <a:extLst>
                  <a:ext uri="{FF2B5EF4-FFF2-40B4-BE49-F238E27FC236}">
                    <a16:creationId xmlns:a16="http://schemas.microsoft.com/office/drawing/2014/main" id="{73766EE7-2515-4983-BC78-65E8640FDAA0}"/>
                  </a:ext>
                </a:extLst>
              </p:cNvPr>
              <p:cNvSpPr/>
              <p:nvPr/>
            </p:nvSpPr>
            <p:spPr>
              <a:xfrm flipH="1">
                <a:off x="109471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6EE1BEE3-D9D1-4997-8971-64F6050C28B0}"/>
                  </a:ext>
                </a:extLst>
              </p:cNvPr>
              <p:cNvSpPr/>
              <p:nvPr/>
            </p:nvSpPr>
            <p:spPr>
              <a:xfrm flipH="1">
                <a:off x="107947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 name="椭圆 30">
                <a:extLst>
                  <a:ext uri="{FF2B5EF4-FFF2-40B4-BE49-F238E27FC236}">
                    <a16:creationId xmlns:a16="http://schemas.microsoft.com/office/drawing/2014/main" id="{99415E64-B3C1-44B5-B489-0EE69B5A7E02}"/>
                  </a:ext>
                </a:extLst>
              </p:cNvPr>
              <p:cNvSpPr/>
              <p:nvPr/>
            </p:nvSpPr>
            <p:spPr>
              <a:xfrm flipH="1">
                <a:off x="115567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椭圆 31">
                <a:extLst>
                  <a:ext uri="{FF2B5EF4-FFF2-40B4-BE49-F238E27FC236}">
                    <a16:creationId xmlns:a16="http://schemas.microsoft.com/office/drawing/2014/main" id="{E041B330-8B6B-428E-9C60-766CB23A99AF}"/>
                  </a:ext>
                </a:extLst>
              </p:cNvPr>
              <p:cNvSpPr/>
              <p:nvPr/>
            </p:nvSpPr>
            <p:spPr>
              <a:xfrm flipH="1">
                <a:off x="114043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3" name="椭圆 32">
                <a:extLst>
                  <a:ext uri="{FF2B5EF4-FFF2-40B4-BE49-F238E27FC236}">
                    <a16:creationId xmlns:a16="http://schemas.microsoft.com/office/drawing/2014/main" id="{D3910716-1DE5-45F5-BCAF-F90B039C7410}"/>
                  </a:ext>
                </a:extLst>
              </p:cNvPr>
              <p:cNvSpPr/>
              <p:nvPr/>
            </p:nvSpPr>
            <p:spPr>
              <a:xfrm flipH="1">
                <a:off x="112519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 name="椭圆 33">
                <a:extLst>
                  <a:ext uri="{FF2B5EF4-FFF2-40B4-BE49-F238E27FC236}">
                    <a16:creationId xmlns:a16="http://schemas.microsoft.com/office/drawing/2014/main" id="{5CE89BA0-D97D-4515-B12C-603AC6FDC02F}"/>
                  </a:ext>
                </a:extLst>
              </p:cNvPr>
              <p:cNvSpPr/>
              <p:nvPr/>
            </p:nvSpPr>
            <p:spPr>
              <a:xfrm flipH="1">
                <a:off x="110995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5" name="椭圆 34">
                <a:extLst>
                  <a:ext uri="{FF2B5EF4-FFF2-40B4-BE49-F238E27FC236}">
                    <a16:creationId xmlns:a16="http://schemas.microsoft.com/office/drawing/2014/main" id="{010D9368-6C46-415A-AF15-CCD93EC46BE6}"/>
                  </a:ext>
                </a:extLst>
              </p:cNvPr>
              <p:cNvSpPr/>
              <p:nvPr/>
            </p:nvSpPr>
            <p:spPr>
              <a:xfrm flipH="1">
                <a:off x="109471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椭圆 35">
                <a:extLst>
                  <a:ext uri="{FF2B5EF4-FFF2-40B4-BE49-F238E27FC236}">
                    <a16:creationId xmlns:a16="http://schemas.microsoft.com/office/drawing/2014/main" id="{71D668CB-C706-43DB-BD31-BB1624A9750B}"/>
                  </a:ext>
                </a:extLst>
              </p:cNvPr>
              <p:cNvSpPr/>
              <p:nvPr/>
            </p:nvSpPr>
            <p:spPr>
              <a:xfrm flipH="1">
                <a:off x="107947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7" name="椭圆 36">
                <a:extLst>
                  <a:ext uri="{FF2B5EF4-FFF2-40B4-BE49-F238E27FC236}">
                    <a16:creationId xmlns:a16="http://schemas.microsoft.com/office/drawing/2014/main" id="{0523BEFF-E2CE-478F-82BD-CB2574C15642}"/>
                  </a:ext>
                </a:extLst>
              </p:cNvPr>
              <p:cNvSpPr/>
              <p:nvPr/>
            </p:nvSpPr>
            <p:spPr>
              <a:xfrm flipH="1">
                <a:off x="115567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椭圆 37">
                <a:extLst>
                  <a:ext uri="{FF2B5EF4-FFF2-40B4-BE49-F238E27FC236}">
                    <a16:creationId xmlns:a16="http://schemas.microsoft.com/office/drawing/2014/main" id="{4226221F-BEE8-4621-A28E-4A811B1F7BBE}"/>
                  </a:ext>
                </a:extLst>
              </p:cNvPr>
              <p:cNvSpPr/>
              <p:nvPr/>
            </p:nvSpPr>
            <p:spPr>
              <a:xfrm flipH="1">
                <a:off x="114043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9" name="椭圆 38">
                <a:extLst>
                  <a:ext uri="{FF2B5EF4-FFF2-40B4-BE49-F238E27FC236}">
                    <a16:creationId xmlns:a16="http://schemas.microsoft.com/office/drawing/2014/main" id="{9813D058-83A0-4C0E-B16A-6BF9626F0087}"/>
                  </a:ext>
                </a:extLst>
              </p:cNvPr>
              <p:cNvSpPr/>
              <p:nvPr/>
            </p:nvSpPr>
            <p:spPr>
              <a:xfrm flipH="1">
                <a:off x="112519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0" name="椭圆 39">
                <a:extLst>
                  <a:ext uri="{FF2B5EF4-FFF2-40B4-BE49-F238E27FC236}">
                    <a16:creationId xmlns:a16="http://schemas.microsoft.com/office/drawing/2014/main" id="{14AFB2DF-6243-4D6E-B8C2-8DF113C7DA11}"/>
                  </a:ext>
                </a:extLst>
              </p:cNvPr>
              <p:cNvSpPr/>
              <p:nvPr/>
            </p:nvSpPr>
            <p:spPr>
              <a:xfrm flipH="1">
                <a:off x="110995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1" name="椭圆 40">
                <a:extLst>
                  <a:ext uri="{FF2B5EF4-FFF2-40B4-BE49-F238E27FC236}">
                    <a16:creationId xmlns:a16="http://schemas.microsoft.com/office/drawing/2014/main" id="{57AEC3D0-CDAA-4B31-9B34-7E310259BDB0}"/>
                  </a:ext>
                </a:extLst>
              </p:cNvPr>
              <p:cNvSpPr/>
              <p:nvPr/>
            </p:nvSpPr>
            <p:spPr>
              <a:xfrm flipH="1">
                <a:off x="109471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椭圆 41">
                <a:extLst>
                  <a:ext uri="{FF2B5EF4-FFF2-40B4-BE49-F238E27FC236}">
                    <a16:creationId xmlns:a16="http://schemas.microsoft.com/office/drawing/2014/main" id="{68587B97-2630-4A83-9806-80EA86055767}"/>
                  </a:ext>
                </a:extLst>
              </p:cNvPr>
              <p:cNvSpPr/>
              <p:nvPr/>
            </p:nvSpPr>
            <p:spPr>
              <a:xfrm flipH="1">
                <a:off x="107947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pic>
        <p:nvPicPr>
          <p:cNvPr id="2610" name="图片 2609" descr="图片包含 桌子, 小, 手, 黑暗&#10;&#10;描述已自动生成">
            <a:extLst>
              <a:ext uri="{FF2B5EF4-FFF2-40B4-BE49-F238E27FC236}">
                <a16:creationId xmlns:a16="http://schemas.microsoft.com/office/drawing/2014/main" id="{014D44E9-11D8-43BE-879D-C1015B8FF076}"/>
              </a:ext>
            </a:extLst>
          </p:cNvPr>
          <p:cNvPicPr>
            <a:picLocks noChangeAspect="1"/>
          </p:cNvPicPr>
          <p:nvPr/>
        </p:nvPicPr>
        <p:blipFill rotWithShape="1">
          <a:blip r:embed="rId3">
            <a:extLst>
              <a:ext uri="{28A0092B-C50C-407E-A947-70E740481C1C}">
                <a14:useLocalDpi xmlns:a14="http://schemas.microsoft.com/office/drawing/2010/main" val="0"/>
              </a:ext>
            </a:extLst>
          </a:blip>
          <a:srcRect l="39566" t="14821" r="7246" b="5167"/>
          <a:stretch/>
        </p:blipFill>
        <p:spPr>
          <a:xfrm>
            <a:off x="7357570" y="807323"/>
            <a:ext cx="5811217" cy="6181531"/>
          </a:xfrm>
          <a:prstGeom prst="rect">
            <a:avLst/>
          </a:prstGeom>
        </p:spPr>
      </p:pic>
      <p:sp>
        <p:nvSpPr>
          <p:cNvPr id="43" name="文本框 42">
            <a:extLst>
              <a:ext uri="{FF2B5EF4-FFF2-40B4-BE49-F238E27FC236}">
                <a16:creationId xmlns:a16="http://schemas.microsoft.com/office/drawing/2014/main" id="{65914AF7-B53B-4BDD-8179-8AE3DC172FB3}"/>
              </a:ext>
            </a:extLst>
          </p:cNvPr>
          <p:cNvSpPr txBox="1"/>
          <p:nvPr/>
        </p:nvSpPr>
        <p:spPr>
          <a:xfrm>
            <a:off x="822783" y="1951146"/>
            <a:ext cx="10781412" cy="120032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7200" b="1" u="none" strike="noStrike" kern="1200" cap="none" spc="0" normalizeH="0" baseline="0" noProof="0" dirty="0">
                <a:ln>
                  <a:noFill/>
                </a:ln>
                <a:solidFill>
                  <a:srgbClr val="3C5CE8"/>
                </a:solidFill>
                <a:effectLst/>
                <a:uLnTx/>
                <a:uFillTx/>
                <a:cs typeface="+mn-ea"/>
                <a:sym typeface="+mn-lt"/>
              </a:rPr>
              <a:t>感 谢 您 的 聆 听</a:t>
            </a:r>
          </a:p>
        </p:txBody>
      </p:sp>
    </p:spTree>
    <p:custDataLst>
      <p:tags r:id="rId1"/>
    </p:custDataLst>
    <p:extLst>
      <p:ext uri="{BB962C8B-B14F-4D97-AF65-F5344CB8AC3E}">
        <p14:creationId xmlns:p14="http://schemas.microsoft.com/office/powerpoint/2010/main" val="145496551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81523D4D-7212-486A-907A-A1334DB61B07}"/>
              </a:ext>
            </a:extLst>
          </p:cNvPr>
          <p:cNvGrpSpPr/>
          <p:nvPr/>
        </p:nvGrpSpPr>
        <p:grpSpPr>
          <a:xfrm>
            <a:off x="145873" y="1644343"/>
            <a:ext cx="5462447" cy="1544459"/>
            <a:chOff x="145873" y="1644343"/>
            <a:chExt cx="5462447" cy="1544459"/>
          </a:xfrm>
        </p:grpSpPr>
        <p:sp>
          <p:nvSpPr>
            <p:cNvPr id="2" name="六边形 1">
              <a:extLst>
                <a:ext uri="{FF2B5EF4-FFF2-40B4-BE49-F238E27FC236}">
                  <a16:creationId xmlns:a16="http://schemas.microsoft.com/office/drawing/2014/main" id="{CB78A2AC-DE31-422F-9067-9EB941976D62}"/>
                </a:ext>
              </a:extLst>
            </p:cNvPr>
            <p:cNvSpPr/>
            <p:nvPr/>
          </p:nvSpPr>
          <p:spPr>
            <a:xfrm>
              <a:off x="3962400" y="1644343"/>
              <a:ext cx="1645920" cy="1418897"/>
            </a:xfrm>
            <a:prstGeom prst="hexagon">
              <a:avLst/>
            </a:prstGeom>
            <a:solidFill>
              <a:schemeClr val="bg1"/>
            </a:solidFill>
            <a:ln w="1905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400" dirty="0">
                <a:solidFill>
                  <a:srgbClr val="3C5CE8"/>
                </a:solidFill>
                <a:cs typeface="+mn-ea"/>
                <a:sym typeface="+mn-lt"/>
              </a:endParaRPr>
            </a:p>
          </p:txBody>
        </p:sp>
        <p:grpSp>
          <p:nvGrpSpPr>
            <p:cNvPr id="11" name="组合 10">
              <a:extLst>
                <a:ext uri="{FF2B5EF4-FFF2-40B4-BE49-F238E27FC236}">
                  <a16:creationId xmlns:a16="http://schemas.microsoft.com/office/drawing/2014/main" id="{A12F10D8-1883-484A-942F-2C4BA7BAEF24}"/>
                </a:ext>
              </a:extLst>
            </p:cNvPr>
            <p:cNvGrpSpPr/>
            <p:nvPr/>
          </p:nvGrpSpPr>
          <p:grpSpPr>
            <a:xfrm>
              <a:off x="145873" y="1898897"/>
              <a:ext cx="3742639" cy="1289905"/>
              <a:chOff x="-204647" y="1898897"/>
              <a:chExt cx="3742639" cy="1289905"/>
            </a:xfrm>
          </p:grpSpPr>
          <p:cxnSp>
            <p:nvCxnSpPr>
              <p:cNvPr id="7" name="直接连接符 6">
                <a:extLst>
                  <a:ext uri="{FF2B5EF4-FFF2-40B4-BE49-F238E27FC236}">
                    <a16:creationId xmlns:a16="http://schemas.microsoft.com/office/drawing/2014/main" id="{3C078AE8-023C-4A44-B79E-407C874B6648}"/>
                  </a:ext>
                </a:extLst>
              </p:cNvPr>
              <p:cNvCxnSpPr>
                <a:cxnSpLocks/>
              </p:cNvCxnSpPr>
              <p:nvPr/>
            </p:nvCxnSpPr>
            <p:spPr>
              <a:xfrm>
                <a:off x="2484120" y="2353791"/>
                <a:ext cx="990600" cy="0"/>
              </a:xfrm>
              <a:prstGeom prst="line">
                <a:avLst/>
              </a:prstGeom>
              <a:ln w="12700">
                <a:solidFill>
                  <a:srgbClr val="3C5CE8"/>
                </a:solidFill>
                <a:prstDash val="sysDash"/>
                <a:headEnd type="ova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5E47C102-2808-4E4C-9CAA-C19C9E0FCD21}"/>
                  </a:ext>
                </a:extLst>
              </p:cNvPr>
              <p:cNvGrpSpPr/>
              <p:nvPr/>
            </p:nvGrpSpPr>
            <p:grpSpPr>
              <a:xfrm>
                <a:off x="-204647" y="1898897"/>
                <a:ext cx="3742639" cy="1289905"/>
                <a:chOff x="1157468" y="3244334"/>
                <a:chExt cx="3742639" cy="1289905"/>
              </a:xfrm>
            </p:grpSpPr>
            <p:sp>
              <p:nvSpPr>
                <p:cNvPr id="8" name="文本框 7">
                  <a:extLst>
                    <a:ext uri="{FF2B5EF4-FFF2-40B4-BE49-F238E27FC236}">
                      <a16:creationId xmlns:a16="http://schemas.microsoft.com/office/drawing/2014/main" id="{558BF02C-3EC2-4F8E-A340-F8834646B373}"/>
                    </a:ext>
                  </a:extLst>
                </p:cNvPr>
                <p:cNvSpPr txBox="1"/>
                <p:nvPr/>
              </p:nvSpPr>
              <p:spPr>
                <a:xfrm>
                  <a:off x="1677750" y="3244334"/>
                  <a:ext cx="3222357" cy="1289905"/>
                </a:xfrm>
                <a:prstGeom prst="rect">
                  <a:avLst/>
                </a:prstGeom>
                <a:noFill/>
              </p:spPr>
              <p:txBody>
                <a:bodyPr wrap="none" rtlCol="0">
                  <a:spAutoFit/>
                </a:bodyPr>
                <a:lstStyle/>
                <a:p>
                  <a:pPr>
                    <a:lnSpc>
                      <a:spcPct val="150000"/>
                    </a:lnSpc>
                    <a:defRPr/>
                  </a:pPr>
                  <a:r>
                    <a:rPr lang="zh-CN" altLang="en-US" dirty="0">
                      <a:cs typeface="+mn-ea"/>
                      <a:sym typeface="+mn-lt"/>
                    </a:rPr>
                    <a:t>掌握运用</a:t>
                  </a:r>
                  <a:r>
                    <a:rPr lang="en-US" altLang="zh-CN" dirty="0">
                      <a:cs typeface="+mn-ea"/>
                      <a:sym typeface="+mn-lt"/>
                    </a:rPr>
                    <a:t>BMP</a:t>
                  </a:r>
                  <a:r>
                    <a:rPr lang="zh-CN" altLang="en-US" dirty="0">
                      <a:cs typeface="+mn-ea"/>
                      <a:sym typeface="+mn-lt"/>
                    </a:rPr>
                    <a:t>图像文件</a:t>
                  </a:r>
                  <a:endParaRPr lang="en-US" altLang="zh-CN" dirty="0">
                    <a:cs typeface="+mn-ea"/>
                    <a:sym typeface="+mn-lt"/>
                  </a:endParaRPr>
                </a:p>
                <a:p>
                  <a:pPr>
                    <a:lnSpc>
                      <a:spcPct val="150000"/>
                    </a:lnSpc>
                    <a:defRPr/>
                  </a:pPr>
                  <a:r>
                    <a:rPr lang="zh-CN" altLang="en-US" dirty="0">
                      <a:cs typeface="+mn-ea"/>
                      <a:sym typeface="+mn-lt"/>
                    </a:rPr>
                    <a:t>与</a:t>
                  </a:r>
                  <a:r>
                    <a:rPr lang="en-US" altLang="zh-CN" dirty="0">
                      <a:cs typeface="+mn-ea"/>
                      <a:sym typeface="+mn-lt"/>
                    </a:rPr>
                    <a:t>Windows</a:t>
                  </a:r>
                  <a:r>
                    <a:rPr lang="zh-CN" altLang="en-US" dirty="0">
                      <a:cs typeface="+mn-ea"/>
                      <a:sym typeface="+mn-lt"/>
                    </a:rPr>
                    <a:t>对</a:t>
                  </a:r>
                  <a:r>
                    <a:rPr lang="en-US" altLang="zh-CN" dirty="0" err="1">
                      <a:cs typeface="+mn-ea"/>
                      <a:sym typeface="+mn-lt"/>
                    </a:rPr>
                    <a:t>usb</a:t>
                  </a:r>
                  <a:r>
                    <a:rPr lang="zh-CN" altLang="en-US" dirty="0">
                      <a:cs typeface="+mn-ea"/>
                      <a:sym typeface="+mn-lt"/>
                    </a:rPr>
                    <a:t>接口的访问</a:t>
                  </a:r>
                  <a:endParaRPr lang="en-US" altLang="zh-CN" dirty="0">
                    <a:cs typeface="+mn-ea"/>
                    <a:sym typeface="+mn-lt"/>
                  </a:endParaRPr>
                </a:p>
                <a:p>
                  <a:pPr>
                    <a:lnSpc>
                      <a:spcPct val="150000"/>
                    </a:lnSpc>
                    <a:defRPr/>
                  </a:pPr>
                  <a:r>
                    <a:rPr lang="zh-CN" altLang="en-US" dirty="0">
                      <a:cs typeface="+mn-ea"/>
                      <a:sym typeface="+mn-lt"/>
                    </a:rPr>
                    <a:t>相关知识</a:t>
                  </a:r>
                </a:p>
              </p:txBody>
            </p:sp>
            <p:sp>
              <p:nvSpPr>
                <p:cNvPr id="9" name="文本框 8">
                  <a:extLst>
                    <a:ext uri="{FF2B5EF4-FFF2-40B4-BE49-F238E27FC236}">
                      <a16:creationId xmlns:a16="http://schemas.microsoft.com/office/drawing/2014/main" id="{5001AEDF-A212-4037-9B6B-502B15EB1143}"/>
                    </a:ext>
                  </a:extLst>
                </p:cNvPr>
                <p:cNvSpPr txBox="1"/>
                <p:nvPr/>
              </p:nvSpPr>
              <p:spPr>
                <a:xfrm>
                  <a:off x="1157468" y="3569347"/>
                  <a:ext cx="2551607" cy="338554"/>
                </a:xfrm>
                <a:prstGeom prst="rect">
                  <a:avLst/>
                </a:prstGeom>
                <a:noFill/>
              </p:spPr>
              <p:txBody>
                <a:bodyPr wrap="square" rtlCol="0">
                  <a:spAutoFit/>
                </a:bodyPr>
                <a:lstStyle/>
                <a:p>
                  <a:pPr algn="r"/>
                  <a:endParaRPr lang="en-US" altLang="zh-CN" sz="1600" dirty="0">
                    <a:solidFill>
                      <a:schemeClr val="tx1">
                        <a:lumMod val="75000"/>
                        <a:lumOff val="25000"/>
                      </a:schemeClr>
                    </a:solidFill>
                    <a:cs typeface="+mn-ea"/>
                    <a:sym typeface="+mn-lt"/>
                  </a:endParaRPr>
                </a:p>
              </p:txBody>
            </p:sp>
          </p:grpSp>
        </p:grpSp>
        <p:sp>
          <p:nvSpPr>
            <p:cNvPr id="14" name="iconfont-1191-866883">
              <a:extLst>
                <a:ext uri="{FF2B5EF4-FFF2-40B4-BE49-F238E27FC236}">
                  <a16:creationId xmlns:a16="http://schemas.microsoft.com/office/drawing/2014/main" id="{17338B01-CB83-4CC4-9F17-A40BB173A62B}"/>
                </a:ext>
              </a:extLst>
            </p:cNvPr>
            <p:cNvSpPr>
              <a:spLocks noChangeAspect="1"/>
            </p:cNvSpPr>
            <p:nvPr/>
          </p:nvSpPr>
          <p:spPr bwMode="auto">
            <a:xfrm flipH="1">
              <a:off x="4580857" y="2116979"/>
              <a:ext cx="409006" cy="473623"/>
            </a:xfrm>
            <a:custGeom>
              <a:avLst/>
              <a:gdLst>
                <a:gd name="T0" fmla="*/ 6080 w 10640"/>
                <a:gd name="T1" fmla="*/ 12240 h 12320"/>
                <a:gd name="T2" fmla="*/ 1120 w 10640"/>
                <a:gd name="T3" fmla="*/ 12240 h 12320"/>
                <a:gd name="T4" fmla="*/ 0 w 10640"/>
                <a:gd name="T5" fmla="*/ 11120 h 12320"/>
                <a:gd name="T6" fmla="*/ 0 w 10640"/>
                <a:gd name="T7" fmla="*/ 1120 h 12320"/>
                <a:gd name="T8" fmla="*/ 1120 w 10640"/>
                <a:gd name="T9" fmla="*/ 0 h 12320"/>
                <a:gd name="T10" fmla="*/ 9520 w 10640"/>
                <a:gd name="T11" fmla="*/ 0 h 12320"/>
                <a:gd name="T12" fmla="*/ 10640 w 10640"/>
                <a:gd name="T13" fmla="*/ 1120 h 12320"/>
                <a:gd name="T14" fmla="*/ 10640 w 10640"/>
                <a:gd name="T15" fmla="*/ 7760 h 12320"/>
                <a:gd name="T16" fmla="*/ 10320 w 10640"/>
                <a:gd name="T17" fmla="*/ 8080 h 12320"/>
                <a:gd name="T18" fmla="*/ 10000 w 10640"/>
                <a:gd name="T19" fmla="*/ 7760 h 12320"/>
                <a:gd name="T20" fmla="*/ 10000 w 10640"/>
                <a:gd name="T21" fmla="*/ 1120 h 12320"/>
                <a:gd name="T22" fmla="*/ 9520 w 10640"/>
                <a:gd name="T23" fmla="*/ 640 h 12320"/>
                <a:gd name="T24" fmla="*/ 1120 w 10640"/>
                <a:gd name="T25" fmla="*/ 640 h 12320"/>
                <a:gd name="T26" fmla="*/ 640 w 10640"/>
                <a:gd name="T27" fmla="*/ 1120 h 12320"/>
                <a:gd name="T28" fmla="*/ 640 w 10640"/>
                <a:gd name="T29" fmla="*/ 11200 h 12320"/>
                <a:gd name="T30" fmla="*/ 1120 w 10640"/>
                <a:gd name="T31" fmla="*/ 11680 h 12320"/>
                <a:gd name="T32" fmla="*/ 6000 w 10640"/>
                <a:gd name="T33" fmla="*/ 11680 h 12320"/>
                <a:gd name="T34" fmla="*/ 6320 w 10640"/>
                <a:gd name="T35" fmla="*/ 12000 h 12320"/>
                <a:gd name="T36" fmla="*/ 6080 w 10640"/>
                <a:gd name="T37" fmla="*/ 12240 h 12320"/>
                <a:gd name="T38" fmla="*/ 6320 w 10640"/>
                <a:gd name="T39" fmla="*/ 9040 h 12320"/>
                <a:gd name="T40" fmla="*/ 2320 w 10640"/>
                <a:gd name="T41" fmla="*/ 9040 h 12320"/>
                <a:gd name="T42" fmla="*/ 2000 w 10640"/>
                <a:gd name="T43" fmla="*/ 8720 h 12320"/>
                <a:gd name="T44" fmla="*/ 2000 w 10640"/>
                <a:gd name="T45" fmla="*/ 8720 h 12320"/>
                <a:gd name="T46" fmla="*/ 2320 w 10640"/>
                <a:gd name="T47" fmla="*/ 8400 h 12320"/>
                <a:gd name="T48" fmla="*/ 6320 w 10640"/>
                <a:gd name="T49" fmla="*/ 8400 h 12320"/>
                <a:gd name="T50" fmla="*/ 6640 w 10640"/>
                <a:gd name="T51" fmla="*/ 8720 h 12320"/>
                <a:gd name="T52" fmla="*/ 6640 w 10640"/>
                <a:gd name="T53" fmla="*/ 8720 h 12320"/>
                <a:gd name="T54" fmla="*/ 6320 w 10640"/>
                <a:gd name="T55" fmla="*/ 9040 h 12320"/>
                <a:gd name="T56" fmla="*/ 8320 w 10640"/>
                <a:gd name="T57" fmla="*/ 6160 h 12320"/>
                <a:gd name="T58" fmla="*/ 2240 w 10640"/>
                <a:gd name="T59" fmla="*/ 6160 h 12320"/>
                <a:gd name="T60" fmla="*/ 1920 w 10640"/>
                <a:gd name="T61" fmla="*/ 5840 h 12320"/>
                <a:gd name="T62" fmla="*/ 1920 w 10640"/>
                <a:gd name="T63" fmla="*/ 5840 h 12320"/>
                <a:gd name="T64" fmla="*/ 2240 w 10640"/>
                <a:gd name="T65" fmla="*/ 5520 h 12320"/>
                <a:gd name="T66" fmla="*/ 8320 w 10640"/>
                <a:gd name="T67" fmla="*/ 5520 h 12320"/>
                <a:gd name="T68" fmla="*/ 8640 w 10640"/>
                <a:gd name="T69" fmla="*/ 5840 h 12320"/>
                <a:gd name="T70" fmla="*/ 8640 w 10640"/>
                <a:gd name="T71" fmla="*/ 5840 h 12320"/>
                <a:gd name="T72" fmla="*/ 8320 w 10640"/>
                <a:gd name="T73" fmla="*/ 6160 h 12320"/>
                <a:gd name="T74" fmla="*/ 8400 w 10640"/>
                <a:gd name="T75" fmla="*/ 3440 h 12320"/>
                <a:gd name="T76" fmla="*/ 2320 w 10640"/>
                <a:gd name="T77" fmla="*/ 3440 h 12320"/>
                <a:gd name="T78" fmla="*/ 2000 w 10640"/>
                <a:gd name="T79" fmla="*/ 3120 h 12320"/>
                <a:gd name="T80" fmla="*/ 2000 w 10640"/>
                <a:gd name="T81" fmla="*/ 3120 h 12320"/>
                <a:gd name="T82" fmla="*/ 2320 w 10640"/>
                <a:gd name="T83" fmla="*/ 2800 h 12320"/>
                <a:gd name="T84" fmla="*/ 8400 w 10640"/>
                <a:gd name="T85" fmla="*/ 2800 h 12320"/>
                <a:gd name="T86" fmla="*/ 8720 w 10640"/>
                <a:gd name="T87" fmla="*/ 3120 h 12320"/>
                <a:gd name="T88" fmla="*/ 8720 w 10640"/>
                <a:gd name="T89" fmla="*/ 3120 h 12320"/>
                <a:gd name="T90" fmla="*/ 8400 w 10640"/>
                <a:gd name="T91" fmla="*/ 3440 h 12320"/>
                <a:gd name="T92" fmla="*/ 10560 w 10640"/>
                <a:gd name="T93" fmla="*/ 9280 h 12320"/>
                <a:gd name="T94" fmla="*/ 10080 w 10640"/>
                <a:gd name="T95" fmla="*/ 9280 h 12320"/>
                <a:gd name="T96" fmla="*/ 8080 w 10640"/>
                <a:gd name="T97" fmla="*/ 11440 h 12320"/>
                <a:gd name="T98" fmla="*/ 7280 w 10640"/>
                <a:gd name="T99" fmla="*/ 10640 h 12320"/>
                <a:gd name="T100" fmla="*/ 6800 w 10640"/>
                <a:gd name="T101" fmla="*/ 10640 h 12320"/>
                <a:gd name="T102" fmla="*/ 6800 w 10640"/>
                <a:gd name="T103" fmla="*/ 11120 h 12320"/>
                <a:gd name="T104" fmla="*/ 7920 w 10640"/>
                <a:gd name="T105" fmla="*/ 12160 h 12320"/>
                <a:gd name="T106" fmla="*/ 8400 w 10640"/>
                <a:gd name="T107" fmla="*/ 12160 h 12320"/>
                <a:gd name="T108" fmla="*/ 10640 w 10640"/>
                <a:gd name="T109" fmla="*/ 9680 h 12320"/>
                <a:gd name="T110" fmla="*/ 10560 w 10640"/>
                <a:gd name="T111" fmla="*/ 9280 h 1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40" h="12320">
                  <a:moveTo>
                    <a:pt x="6080" y="12240"/>
                  </a:moveTo>
                  <a:lnTo>
                    <a:pt x="1120" y="12240"/>
                  </a:lnTo>
                  <a:cubicBezTo>
                    <a:pt x="480" y="12240"/>
                    <a:pt x="0" y="11760"/>
                    <a:pt x="0" y="11120"/>
                  </a:cubicBezTo>
                  <a:lnTo>
                    <a:pt x="0" y="1120"/>
                  </a:lnTo>
                  <a:cubicBezTo>
                    <a:pt x="0" y="480"/>
                    <a:pt x="480" y="0"/>
                    <a:pt x="1120" y="0"/>
                  </a:cubicBezTo>
                  <a:lnTo>
                    <a:pt x="9520" y="0"/>
                  </a:lnTo>
                  <a:cubicBezTo>
                    <a:pt x="10160" y="0"/>
                    <a:pt x="10640" y="480"/>
                    <a:pt x="10640" y="1120"/>
                  </a:cubicBezTo>
                  <a:lnTo>
                    <a:pt x="10640" y="7760"/>
                  </a:lnTo>
                  <a:cubicBezTo>
                    <a:pt x="10640" y="7920"/>
                    <a:pt x="10480" y="8080"/>
                    <a:pt x="10320" y="8080"/>
                  </a:cubicBezTo>
                  <a:cubicBezTo>
                    <a:pt x="10160" y="8080"/>
                    <a:pt x="10000" y="7920"/>
                    <a:pt x="10000" y="7760"/>
                  </a:cubicBezTo>
                  <a:lnTo>
                    <a:pt x="10000" y="1120"/>
                  </a:lnTo>
                  <a:cubicBezTo>
                    <a:pt x="10000" y="880"/>
                    <a:pt x="9760" y="640"/>
                    <a:pt x="9520" y="640"/>
                  </a:cubicBezTo>
                  <a:lnTo>
                    <a:pt x="1120" y="640"/>
                  </a:lnTo>
                  <a:cubicBezTo>
                    <a:pt x="880" y="640"/>
                    <a:pt x="640" y="880"/>
                    <a:pt x="640" y="1120"/>
                  </a:cubicBezTo>
                  <a:lnTo>
                    <a:pt x="640" y="11200"/>
                  </a:lnTo>
                  <a:cubicBezTo>
                    <a:pt x="640" y="11440"/>
                    <a:pt x="880" y="11680"/>
                    <a:pt x="1120" y="11680"/>
                  </a:cubicBezTo>
                  <a:lnTo>
                    <a:pt x="6000" y="11680"/>
                  </a:lnTo>
                  <a:cubicBezTo>
                    <a:pt x="6160" y="11680"/>
                    <a:pt x="6320" y="11840"/>
                    <a:pt x="6320" y="12000"/>
                  </a:cubicBezTo>
                  <a:cubicBezTo>
                    <a:pt x="6320" y="12160"/>
                    <a:pt x="6240" y="12240"/>
                    <a:pt x="6080" y="12240"/>
                  </a:cubicBezTo>
                  <a:close/>
                  <a:moveTo>
                    <a:pt x="6320" y="9040"/>
                  </a:moveTo>
                  <a:lnTo>
                    <a:pt x="2320" y="9040"/>
                  </a:lnTo>
                  <a:cubicBezTo>
                    <a:pt x="2160" y="9040"/>
                    <a:pt x="2000" y="8880"/>
                    <a:pt x="2000" y="8720"/>
                  </a:cubicBezTo>
                  <a:lnTo>
                    <a:pt x="2000" y="8720"/>
                  </a:lnTo>
                  <a:cubicBezTo>
                    <a:pt x="2000" y="8560"/>
                    <a:pt x="2160" y="8400"/>
                    <a:pt x="2320" y="8400"/>
                  </a:cubicBezTo>
                  <a:lnTo>
                    <a:pt x="6320" y="8400"/>
                  </a:lnTo>
                  <a:cubicBezTo>
                    <a:pt x="6480" y="8400"/>
                    <a:pt x="6640" y="8560"/>
                    <a:pt x="6640" y="8720"/>
                  </a:cubicBezTo>
                  <a:lnTo>
                    <a:pt x="6640" y="8720"/>
                  </a:lnTo>
                  <a:cubicBezTo>
                    <a:pt x="6560" y="8880"/>
                    <a:pt x="6480" y="9040"/>
                    <a:pt x="6320" y="9040"/>
                  </a:cubicBezTo>
                  <a:close/>
                  <a:moveTo>
                    <a:pt x="8320" y="6160"/>
                  </a:moveTo>
                  <a:lnTo>
                    <a:pt x="2240" y="6160"/>
                  </a:lnTo>
                  <a:cubicBezTo>
                    <a:pt x="2080" y="6160"/>
                    <a:pt x="1920" y="6000"/>
                    <a:pt x="1920" y="5840"/>
                  </a:cubicBezTo>
                  <a:lnTo>
                    <a:pt x="1920" y="5840"/>
                  </a:lnTo>
                  <a:cubicBezTo>
                    <a:pt x="1920" y="5680"/>
                    <a:pt x="2080" y="5520"/>
                    <a:pt x="2240" y="5520"/>
                  </a:cubicBezTo>
                  <a:lnTo>
                    <a:pt x="8320" y="5520"/>
                  </a:lnTo>
                  <a:cubicBezTo>
                    <a:pt x="8480" y="5520"/>
                    <a:pt x="8640" y="5680"/>
                    <a:pt x="8640" y="5840"/>
                  </a:cubicBezTo>
                  <a:lnTo>
                    <a:pt x="8640" y="5840"/>
                  </a:lnTo>
                  <a:cubicBezTo>
                    <a:pt x="8640" y="6000"/>
                    <a:pt x="8480" y="6160"/>
                    <a:pt x="8320" y="6160"/>
                  </a:cubicBezTo>
                  <a:close/>
                  <a:moveTo>
                    <a:pt x="8400" y="3440"/>
                  </a:moveTo>
                  <a:lnTo>
                    <a:pt x="2320" y="3440"/>
                  </a:lnTo>
                  <a:cubicBezTo>
                    <a:pt x="2160" y="3440"/>
                    <a:pt x="2000" y="3280"/>
                    <a:pt x="2000" y="3120"/>
                  </a:cubicBezTo>
                  <a:lnTo>
                    <a:pt x="2000" y="3120"/>
                  </a:lnTo>
                  <a:cubicBezTo>
                    <a:pt x="2000" y="2960"/>
                    <a:pt x="2160" y="2800"/>
                    <a:pt x="2320" y="2800"/>
                  </a:cubicBezTo>
                  <a:lnTo>
                    <a:pt x="8400" y="2800"/>
                  </a:lnTo>
                  <a:cubicBezTo>
                    <a:pt x="8560" y="2800"/>
                    <a:pt x="8720" y="2960"/>
                    <a:pt x="8720" y="3120"/>
                  </a:cubicBezTo>
                  <a:lnTo>
                    <a:pt x="8720" y="3120"/>
                  </a:lnTo>
                  <a:cubicBezTo>
                    <a:pt x="8720" y="3280"/>
                    <a:pt x="8560" y="3440"/>
                    <a:pt x="8400" y="3440"/>
                  </a:cubicBezTo>
                  <a:close/>
                  <a:moveTo>
                    <a:pt x="10560" y="9280"/>
                  </a:moveTo>
                  <a:cubicBezTo>
                    <a:pt x="10400" y="9120"/>
                    <a:pt x="10160" y="9120"/>
                    <a:pt x="10080" y="9280"/>
                  </a:cubicBezTo>
                  <a:lnTo>
                    <a:pt x="8080" y="11440"/>
                  </a:lnTo>
                  <a:lnTo>
                    <a:pt x="7280" y="10640"/>
                  </a:lnTo>
                  <a:cubicBezTo>
                    <a:pt x="7120" y="10480"/>
                    <a:pt x="6880" y="10480"/>
                    <a:pt x="6800" y="10640"/>
                  </a:cubicBezTo>
                  <a:cubicBezTo>
                    <a:pt x="6720" y="10800"/>
                    <a:pt x="6640" y="11040"/>
                    <a:pt x="6800" y="11120"/>
                  </a:cubicBezTo>
                  <a:lnTo>
                    <a:pt x="7920" y="12160"/>
                  </a:lnTo>
                  <a:cubicBezTo>
                    <a:pt x="8080" y="12320"/>
                    <a:pt x="8320" y="12320"/>
                    <a:pt x="8400" y="12160"/>
                  </a:cubicBezTo>
                  <a:lnTo>
                    <a:pt x="10640" y="9680"/>
                  </a:lnTo>
                  <a:cubicBezTo>
                    <a:pt x="10640" y="9600"/>
                    <a:pt x="10640" y="9360"/>
                    <a:pt x="10560" y="9280"/>
                  </a:cubicBezTo>
                  <a:close/>
                </a:path>
              </a:pathLst>
            </a:custGeom>
            <a:solidFill>
              <a:srgbClr val="3C5CE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grpSp>
      <p:grpSp>
        <p:nvGrpSpPr>
          <p:cNvPr id="13" name="组合 12">
            <a:extLst>
              <a:ext uri="{FF2B5EF4-FFF2-40B4-BE49-F238E27FC236}">
                <a16:creationId xmlns:a16="http://schemas.microsoft.com/office/drawing/2014/main" id="{0349F6AC-80F2-48D3-A974-7B1AFA622956}"/>
              </a:ext>
            </a:extLst>
          </p:cNvPr>
          <p:cNvGrpSpPr/>
          <p:nvPr/>
        </p:nvGrpSpPr>
        <p:grpSpPr>
          <a:xfrm>
            <a:off x="5273040" y="2401418"/>
            <a:ext cx="5623930" cy="1454883"/>
            <a:chOff x="5273040" y="2401418"/>
            <a:chExt cx="5623930" cy="1454883"/>
          </a:xfrm>
        </p:grpSpPr>
        <p:grpSp>
          <p:nvGrpSpPr>
            <p:cNvPr id="12" name="组合 11">
              <a:extLst>
                <a:ext uri="{FF2B5EF4-FFF2-40B4-BE49-F238E27FC236}">
                  <a16:creationId xmlns:a16="http://schemas.microsoft.com/office/drawing/2014/main" id="{EC993584-D1BC-4748-AA25-906DF97BB5DF}"/>
                </a:ext>
              </a:extLst>
            </p:cNvPr>
            <p:cNvGrpSpPr/>
            <p:nvPr/>
          </p:nvGrpSpPr>
          <p:grpSpPr>
            <a:xfrm>
              <a:off x="5273040" y="2401418"/>
              <a:ext cx="5623930" cy="1454883"/>
              <a:chOff x="5273040" y="2401418"/>
              <a:chExt cx="5623930" cy="1454883"/>
            </a:xfrm>
          </p:grpSpPr>
          <p:sp>
            <p:nvSpPr>
              <p:cNvPr id="15" name="六边形 14">
                <a:extLst>
                  <a:ext uri="{FF2B5EF4-FFF2-40B4-BE49-F238E27FC236}">
                    <a16:creationId xmlns:a16="http://schemas.microsoft.com/office/drawing/2014/main" id="{77BFB71F-D5B6-4BD7-87D1-A413277FC5AC}"/>
                  </a:ext>
                </a:extLst>
              </p:cNvPr>
              <p:cNvSpPr/>
              <p:nvPr/>
            </p:nvSpPr>
            <p:spPr>
              <a:xfrm>
                <a:off x="5273040" y="2401418"/>
                <a:ext cx="1645920" cy="1418897"/>
              </a:xfrm>
              <a:prstGeom prst="hexagon">
                <a:avLst/>
              </a:prstGeom>
              <a:solidFill>
                <a:schemeClr val="bg1"/>
              </a:solidFill>
              <a:ln w="1905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400">
                  <a:solidFill>
                    <a:srgbClr val="3C5CE8"/>
                  </a:solidFill>
                  <a:cs typeface="+mn-ea"/>
                  <a:sym typeface="+mn-lt"/>
                </a:endParaRPr>
              </a:p>
            </p:txBody>
          </p:sp>
          <p:grpSp>
            <p:nvGrpSpPr>
              <p:cNvPr id="43" name="组合 42">
                <a:extLst>
                  <a:ext uri="{FF2B5EF4-FFF2-40B4-BE49-F238E27FC236}">
                    <a16:creationId xmlns:a16="http://schemas.microsoft.com/office/drawing/2014/main" id="{FAB2827E-115D-4A8B-89EF-40CDF476AA75}"/>
                  </a:ext>
                </a:extLst>
              </p:cNvPr>
              <p:cNvGrpSpPr/>
              <p:nvPr/>
            </p:nvGrpSpPr>
            <p:grpSpPr>
              <a:xfrm flipH="1">
                <a:off x="7018323" y="2655972"/>
                <a:ext cx="3878647" cy="1200329"/>
                <a:chOff x="-403927" y="1898897"/>
                <a:chExt cx="3878647" cy="1200329"/>
              </a:xfrm>
            </p:grpSpPr>
            <p:cxnSp>
              <p:nvCxnSpPr>
                <p:cNvPr id="44" name="直接连接符 43">
                  <a:extLst>
                    <a:ext uri="{FF2B5EF4-FFF2-40B4-BE49-F238E27FC236}">
                      <a16:creationId xmlns:a16="http://schemas.microsoft.com/office/drawing/2014/main" id="{734705E5-E9D4-4F88-B0B8-F3BABD35D1F5}"/>
                    </a:ext>
                  </a:extLst>
                </p:cNvPr>
                <p:cNvCxnSpPr>
                  <a:cxnSpLocks/>
                </p:cNvCxnSpPr>
                <p:nvPr/>
              </p:nvCxnSpPr>
              <p:spPr>
                <a:xfrm>
                  <a:off x="2484120" y="2353791"/>
                  <a:ext cx="990600" cy="0"/>
                </a:xfrm>
                <a:prstGeom prst="line">
                  <a:avLst/>
                </a:prstGeom>
                <a:ln w="12700">
                  <a:solidFill>
                    <a:srgbClr val="3C5CE8"/>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57A19CDA-E55C-45B3-9B6E-F23135432871}"/>
                    </a:ext>
                  </a:extLst>
                </p:cNvPr>
                <p:cNvSpPr txBox="1"/>
                <p:nvPr/>
              </p:nvSpPr>
              <p:spPr>
                <a:xfrm>
                  <a:off x="-403927" y="1898897"/>
                  <a:ext cx="2704587" cy="1200329"/>
                </a:xfrm>
                <a:prstGeom prst="rect">
                  <a:avLst/>
                </a:prstGeom>
                <a:noFill/>
              </p:spPr>
              <p:txBody>
                <a:bodyPr wrap="non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effectLst/>
                      <a:uLnTx/>
                      <a:uFillTx/>
                      <a:cs typeface="+mn-ea"/>
                      <a:sym typeface="+mn-lt"/>
                    </a:rPr>
                    <a:t>熟练运用</a:t>
                  </a:r>
                  <a:r>
                    <a:rPr kumimoji="0" lang="en-US" altLang="zh-CN" sz="1800" b="0" i="0" u="none" strike="noStrike" kern="1200" cap="none" spc="0" normalizeH="0" baseline="0" noProof="0" dirty="0">
                      <a:ln>
                        <a:noFill/>
                      </a:ln>
                      <a:effectLst/>
                      <a:uLnTx/>
                      <a:uFillTx/>
                      <a:cs typeface="+mn-ea"/>
                      <a:sym typeface="+mn-lt"/>
                    </a:rPr>
                    <a:t>Windows MFC</a:t>
                  </a:r>
                </a:p>
                <a:p>
                  <a:pPr marL="0" marR="0" lvl="0" indent="0"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effectLst/>
                      <a:uLnTx/>
                      <a:uFillTx/>
                      <a:cs typeface="+mn-ea"/>
                      <a:sym typeface="+mn-lt"/>
                    </a:rPr>
                    <a:t>进行开发</a:t>
                  </a:r>
                  <a:endParaRPr kumimoji="0" lang="en-US" altLang="zh-CN" sz="1800" b="0" i="0" u="none" strike="noStrike" kern="1200" cap="none" spc="0" normalizeH="0" baseline="0" noProof="0" dirty="0">
                    <a:ln>
                      <a:noFill/>
                    </a:ln>
                    <a:effectLst/>
                    <a:uLnTx/>
                    <a:uFillTx/>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C5CE8"/>
                    </a:solidFill>
                    <a:effectLst/>
                    <a:uLnTx/>
                    <a:uFillTx/>
                    <a:cs typeface="+mn-ea"/>
                    <a:sym typeface="+mn-lt"/>
                  </a:endParaRPr>
                </a:p>
              </p:txBody>
            </p:sp>
          </p:grpSp>
        </p:grpSp>
        <p:sp>
          <p:nvSpPr>
            <p:cNvPr id="64" name="iconfont-1191-866883">
              <a:extLst>
                <a:ext uri="{FF2B5EF4-FFF2-40B4-BE49-F238E27FC236}">
                  <a16:creationId xmlns:a16="http://schemas.microsoft.com/office/drawing/2014/main" id="{2388CC1F-A75D-40B8-BF0F-01D6F1486DA9}"/>
                </a:ext>
              </a:extLst>
            </p:cNvPr>
            <p:cNvSpPr>
              <a:spLocks noChangeAspect="1"/>
            </p:cNvSpPr>
            <p:nvPr/>
          </p:nvSpPr>
          <p:spPr bwMode="auto">
            <a:xfrm flipH="1">
              <a:off x="5854634" y="2874054"/>
              <a:ext cx="409006" cy="473623"/>
            </a:xfrm>
            <a:custGeom>
              <a:avLst/>
              <a:gdLst>
                <a:gd name="T0" fmla="*/ 6080 w 10640"/>
                <a:gd name="T1" fmla="*/ 12240 h 12320"/>
                <a:gd name="T2" fmla="*/ 1120 w 10640"/>
                <a:gd name="T3" fmla="*/ 12240 h 12320"/>
                <a:gd name="T4" fmla="*/ 0 w 10640"/>
                <a:gd name="T5" fmla="*/ 11120 h 12320"/>
                <a:gd name="T6" fmla="*/ 0 w 10640"/>
                <a:gd name="T7" fmla="*/ 1120 h 12320"/>
                <a:gd name="T8" fmla="*/ 1120 w 10640"/>
                <a:gd name="T9" fmla="*/ 0 h 12320"/>
                <a:gd name="T10" fmla="*/ 9520 w 10640"/>
                <a:gd name="T11" fmla="*/ 0 h 12320"/>
                <a:gd name="T12" fmla="*/ 10640 w 10640"/>
                <a:gd name="T13" fmla="*/ 1120 h 12320"/>
                <a:gd name="T14" fmla="*/ 10640 w 10640"/>
                <a:gd name="T15" fmla="*/ 7760 h 12320"/>
                <a:gd name="T16" fmla="*/ 10320 w 10640"/>
                <a:gd name="T17" fmla="*/ 8080 h 12320"/>
                <a:gd name="T18" fmla="*/ 10000 w 10640"/>
                <a:gd name="T19" fmla="*/ 7760 h 12320"/>
                <a:gd name="T20" fmla="*/ 10000 w 10640"/>
                <a:gd name="T21" fmla="*/ 1120 h 12320"/>
                <a:gd name="T22" fmla="*/ 9520 w 10640"/>
                <a:gd name="T23" fmla="*/ 640 h 12320"/>
                <a:gd name="T24" fmla="*/ 1120 w 10640"/>
                <a:gd name="T25" fmla="*/ 640 h 12320"/>
                <a:gd name="T26" fmla="*/ 640 w 10640"/>
                <a:gd name="T27" fmla="*/ 1120 h 12320"/>
                <a:gd name="T28" fmla="*/ 640 w 10640"/>
                <a:gd name="T29" fmla="*/ 11200 h 12320"/>
                <a:gd name="T30" fmla="*/ 1120 w 10640"/>
                <a:gd name="T31" fmla="*/ 11680 h 12320"/>
                <a:gd name="T32" fmla="*/ 6000 w 10640"/>
                <a:gd name="T33" fmla="*/ 11680 h 12320"/>
                <a:gd name="T34" fmla="*/ 6320 w 10640"/>
                <a:gd name="T35" fmla="*/ 12000 h 12320"/>
                <a:gd name="T36" fmla="*/ 6080 w 10640"/>
                <a:gd name="T37" fmla="*/ 12240 h 12320"/>
                <a:gd name="T38" fmla="*/ 6320 w 10640"/>
                <a:gd name="T39" fmla="*/ 9040 h 12320"/>
                <a:gd name="T40" fmla="*/ 2320 w 10640"/>
                <a:gd name="T41" fmla="*/ 9040 h 12320"/>
                <a:gd name="T42" fmla="*/ 2000 w 10640"/>
                <a:gd name="T43" fmla="*/ 8720 h 12320"/>
                <a:gd name="T44" fmla="*/ 2000 w 10640"/>
                <a:gd name="T45" fmla="*/ 8720 h 12320"/>
                <a:gd name="T46" fmla="*/ 2320 w 10640"/>
                <a:gd name="T47" fmla="*/ 8400 h 12320"/>
                <a:gd name="T48" fmla="*/ 6320 w 10640"/>
                <a:gd name="T49" fmla="*/ 8400 h 12320"/>
                <a:gd name="T50" fmla="*/ 6640 w 10640"/>
                <a:gd name="T51" fmla="*/ 8720 h 12320"/>
                <a:gd name="T52" fmla="*/ 6640 w 10640"/>
                <a:gd name="T53" fmla="*/ 8720 h 12320"/>
                <a:gd name="T54" fmla="*/ 6320 w 10640"/>
                <a:gd name="T55" fmla="*/ 9040 h 12320"/>
                <a:gd name="T56" fmla="*/ 8320 w 10640"/>
                <a:gd name="T57" fmla="*/ 6160 h 12320"/>
                <a:gd name="T58" fmla="*/ 2240 w 10640"/>
                <a:gd name="T59" fmla="*/ 6160 h 12320"/>
                <a:gd name="T60" fmla="*/ 1920 w 10640"/>
                <a:gd name="T61" fmla="*/ 5840 h 12320"/>
                <a:gd name="T62" fmla="*/ 1920 w 10640"/>
                <a:gd name="T63" fmla="*/ 5840 h 12320"/>
                <a:gd name="T64" fmla="*/ 2240 w 10640"/>
                <a:gd name="T65" fmla="*/ 5520 h 12320"/>
                <a:gd name="T66" fmla="*/ 8320 w 10640"/>
                <a:gd name="T67" fmla="*/ 5520 h 12320"/>
                <a:gd name="T68" fmla="*/ 8640 w 10640"/>
                <a:gd name="T69" fmla="*/ 5840 h 12320"/>
                <a:gd name="T70" fmla="*/ 8640 w 10640"/>
                <a:gd name="T71" fmla="*/ 5840 h 12320"/>
                <a:gd name="T72" fmla="*/ 8320 w 10640"/>
                <a:gd name="T73" fmla="*/ 6160 h 12320"/>
                <a:gd name="T74" fmla="*/ 8400 w 10640"/>
                <a:gd name="T75" fmla="*/ 3440 h 12320"/>
                <a:gd name="T76" fmla="*/ 2320 w 10640"/>
                <a:gd name="T77" fmla="*/ 3440 h 12320"/>
                <a:gd name="T78" fmla="*/ 2000 w 10640"/>
                <a:gd name="T79" fmla="*/ 3120 h 12320"/>
                <a:gd name="T80" fmla="*/ 2000 w 10640"/>
                <a:gd name="T81" fmla="*/ 3120 h 12320"/>
                <a:gd name="T82" fmla="*/ 2320 w 10640"/>
                <a:gd name="T83" fmla="*/ 2800 h 12320"/>
                <a:gd name="T84" fmla="*/ 8400 w 10640"/>
                <a:gd name="T85" fmla="*/ 2800 h 12320"/>
                <a:gd name="T86" fmla="*/ 8720 w 10640"/>
                <a:gd name="T87" fmla="*/ 3120 h 12320"/>
                <a:gd name="T88" fmla="*/ 8720 w 10640"/>
                <a:gd name="T89" fmla="*/ 3120 h 12320"/>
                <a:gd name="T90" fmla="*/ 8400 w 10640"/>
                <a:gd name="T91" fmla="*/ 3440 h 12320"/>
                <a:gd name="T92" fmla="*/ 10560 w 10640"/>
                <a:gd name="T93" fmla="*/ 9280 h 12320"/>
                <a:gd name="T94" fmla="*/ 10080 w 10640"/>
                <a:gd name="T95" fmla="*/ 9280 h 12320"/>
                <a:gd name="T96" fmla="*/ 8080 w 10640"/>
                <a:gd name="T97" fmla="*/ 11440 h 12320"/>
                <a:gd name="T98" fmla="*/ 7280 w 10640"/>
                <a:gd name="T99" fmla="*/ 10640 h 12320"/>
                <a:gd name="T100" fmla="*/ 6800 w 10640"/>
                <a:gd name="T101" fmla="*/ 10640 h 12320"/>
                <a:gd name="T102" fmla="*/ 6800 w 10640"/>
                <a:gd name="T103" fmla="*/ 11120 h 12320"/>
                <a:gd name="T104" fmla="*/ 7920 w 10640"/>
                <a:gd name="T105" fmla="*/ 12160 h 12320"/>
                <a:gd name="T106" fmla="*/ 8400 w 10640"/>
                <a:gd name="T107" fmla="*/ 12160 h 12320"/>
                <a:gd name="T108" fmla="*/ 10640 w 10640"/>
                <a:gd name="T109" fmla="*/ 9680 h 12320"/>
                <a:gd name="T110" fmla="*/ 10560 w 10640"/>
                <a:gd name="T111" fmla="*/ 9280 h 1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40" h="12320">
                  <a:moveTo>
                    <a:pt x="6080" y="12240"/>
                  </a:moveTo>
                  <a:lnTo>
                    <a:pt x="1120" y="12240"/>
                  </a:lnTo>
                  <a:cubicBezTo>
                    <a:pt x="480" y="12240"/>
                    <a:pt x="0" y="11760"/>
                    <a:pt x="0" y="11120"/>
                  </a:cubicBezTo>
                  <a:lnTo>
                    <a:pt x="0" y="1120"/>
                  </a:lnTo>
                  <a:cubicBezTo>
                    <a:pt x="0" y="480"/>
                    <a:pt x="480" y="0"/>
                    <a:pt x="1120" y="0"/>
                  </a:cubicBezTo>
                  <a:lnTo>
                    <a:pt x="9520" y="0"/>
                  </a:lnTo>
                  <a:cubicBezTo>
                    <a:pt x="10160" y="0"/>
                    <a:pt x="10640" y="480"/>
                    <a:pt x="10640" y="1120"/>
                  </a:cubicBezTo>
                  <a:lnTo>
                    <a:pt x="10640" y="7760"/>
                  </a:lnTo>
                  <a:cubicBezTo>
                    <a:pt x="10640" y="7920"/>
                    <a:pt x="10480" y="8080"/>
                    <a:pt x="10320" y="8080"/>
                  </a:cubicBezTo>
                  <a:cubicBezTo>
                    <a:pt x="10160" y="8080"/>
                    <a:pt x="10000" y="7920"/>
                    <a:pt x="10000" y="7760"/>
                  </a:cubicBezTo>
                  <a:lnTo>
                    <a:pt x="10000" y="1120"/>
                  </a:lnTo>
                  <a:cubicBezTo>
                    <a:pt x="10000" y="880"/>
                    <a:pt x="9760" y="640"/>
                    <a:pt x="9520" y="640"/>
                  </a:cubicBezTo>
                  <a:lnTo>
                    <a:pt x="1120" y="640"/>
                  </a:lnTo>
                  <a:cubicBezTo>
                    <a:pt x="880" y="640"/>
                    <a:pt x="640" y="880"/>
                    <a:pt x="640" y="1120"/>
                  </a:cubicBezTo>
                  <a:lnTo>
                    <a:pt x="640" y="11200"/>
                  </a:lnTo>
                  <a:cubicBezTo>
                    <a:pt x="640" y="11440"/>
                    <a:pt x="880" y="11680"/>
                    <a:pt x="1120" y="11680"/>
                  </a:cubicBezTo>
                  <a:lnTo>
                    <a:pt x="6000" y="11680"/>
                  </a:lnTo>
                  <a:cubicBezTo>
                    <a:pt x="6160" y="11680"/>
                    <a:pt x="6320" y="11840"/>
                    <a:pt x="6320" y="12000"/>
                  </a:cubicBezTo>
                  <a:cubicBezTo>
                    <a:pt x="6320" y="12160"/>
                    <a:pt x="6240" y="12240"/>
                    <a:pt x="6080" y="12240"/>
                  </a:cubicBezTo>
                  <a:close/>
                  <a:moveTo>
                    <a:pt x="6320" y="9040"/>
                  </a:moveTo>
                  <a:lnTo>
                    <a:pt x="2320" y="9040"/>
                  </a:lnTo>
                  <a:cubicBezTo>
                    <a:pt x="2160" y="9040"/>
                    <a:pt x="2000" y="8880"/>
                    <a:pt x="2000" y="8720"/>
                  </a:cubicBezTo>
                  <a:lnTo>
                    <a:pt x="2000" y="8720"/>
                  </a:lnTo>
                  <a:cubicBezTo>
                    <a:pt x="2000" y="8560"/>
                    <a:pt x="2160" y="8400"/>
                    <a:pt x="2320" y="8400"/>
                  </a:cubicBezTo>
                  <a:lnTo>
                    <a:pt x="6320" y="8400"/>
                  </a:lnTo>
                  <a:cubicBezTo>
                    <a:pt x="6480" y="8400"/>
                    <a:pt x="6640" y="8560"/>
                    <a:pt x="6640" y="8720"/>
                  </a:cubicBezTo>
                  <a:lnTo>
                    <a:pt x="6640" y="8720"/>
                  </a:lnTo>
                  <a:cubicBezTo>
                    <a:pt x="6560" y="8880"/>
                    <a:pt x="6480" y="9040"/>
                    <a:pt x="6320" y="9040"/>
                  </a:cubicBezTo>
                  <a:close/>
                  <a:moveTo>
                    <a:pt x="8320" y="6160"/>
                  </a:moveTo>
                  <a:lnTo>
                    <a:pt x="2240" y="6160"/>
                  </a:lnTo>
                  <a:cubicBezTo>
                    <a:pt x="2080" y="6160"/>
                    <a:pt x="1920" y="6000"/>
                    <a:pt x="1920" y="5840"/>
                  </a:cubicBezTo>
                  <a:lnTo>
                    <a:pt x="1920" y="5840"/>
                  </a:lnTo>
                  <a:cubicBezTo>
                    <a:pt x="1920" y="5680"/>
                    <a:pt x="2080" y="5520"/>
                    <a:pt x="2240" y="5520"/>
                  </a:cubicBezTo>
                  <a:lnTo>
                    <a:pt x="8320" y="5520"/>
                  </a:lnTo>
                  <a:cubicBezTo>
                    <a:pt x="8480" y="5520"/>
                    <a:pt x="8640" y="5680"/>
                    <a:pt x="8640" y="5840"/>
                  </a:cubicBezTo>
                  <a:lnTo>
                    <a:pt x="8640" y="5840"/>
                  </a:lnTo>
                  <a:cubicBezTo>
                    <a:pt x="8640" y="6000"/>
                    <a:pt x="8480" y="6160"/>
                    <a:pt x="8320" y="6160"/>
                  </a:cubicBezTo>
                  <a:close/>
                  <a:moveTo>
                    <a:pt x="8400" y="3440"/>
                  </a:moveTo>
                  <a:lnTo>
                    <a:pt x="2320" y="3440"/>
                  </a:lnTo>
                  <a:cubicBezTo>
                    <a:pt x="2160" y="3440"/>
                    <a:pt x="2000" y="3280"/>
                    <a:pt x="2000" y="3120"/>
                  </a:cubicBezTo>
                  <a:lnTo>
                    <a:pt x="2000" y="3120"/>
                  </a:lnTo>
                  <a:cubicBezTo>
                    <a:pt x="2000" y="2960"/>
                    <a:pt x="2160" y="2800"/>
                    <a:pt x="2320" y="2800"/>
                  </a:cubicBezTo>
                  <a:lnTo>
                    <a:pt x="8400" y="2800"/>
                  </a:lnTo>
                  <a:cubicBezTo>
                    <a:pt x="8560" y="2800"/>
                    <a:pt x="8720" y="2960"/>
                    <a:pt x="8720" y="3120"/>
                  </a:cubicBezTo>
                  <a:lnTo>
                    <a:pt x="8720" y="3120"/>
                  </a:lnTo>
                  <a:cubicBezTo>
                    <a:pt x="8720" y="3280"/>
                    <a:pt x="8560" y="3440"/>
                    <a:pt x="8400" y="3440"/>
                  </a:cubicBezTo>
                  <a:close/>
                  <a:moveTo>
                    <a:pt x="10560" y="9280"/>
                  </a:moveTo>
                  <a:cubicBezTo>
                    <a:pt x="10400" y="9120"/>
                    <a:pt x="10160" y="9120"/>
                    <a:pt x="10080" y="9280"/>
                  </a:cubicBezTo>
                  <a:lnTo>
                    <a:pt x="8080" y="11440"/>
                  </a:lnTo>
                  <a:lnTo>
                    <a:pt x="7280" y="10640"/>
                  </a:lnTo>
                  <a:cubicBezTo>
                    <a:pt x="7120" y="10480"/>
                    <a:pt x="6880" y="10480"/>
                    <a:pt x="6800" y="10640"/>
                  </a:cubicBezTo>
                  <a:cubicBezTo>
                    <a:pt x="6720" y="10800"/>
                    <a:pt x="6640" y="11040"/>
                    <a:pt x="6800" y="11120"/>
                  </a:cubicBezTo>
                  <a:lnTo>
                    <a:pt x="7920" y="12160"/>
                  </a:lnTo>
                  <a:cubicBezTo>
                    <a:pt x="8080" y="12320"/>
                    <a:pt x="8320" y="12320"/>
                    <a:pt x="8400" y="12160"/>
                  </a:cubicBezTo>
                  <a:lnTo>
                    <a:pt x="10640" y="9680"/>
                  </a:lnTo>
                  <a:cubicBezTo>
                    <a:pt x="10640" y="9600"/>
                    <a:pt x="10640" y="9360"/>
                    <a:pt x="10560" y="9280"/>
                  </a:cubicBezTo>
                  <a:close/>
                </a:path>
              </a:pathLst>
            </a:custGeom>
            <a:solidFill>
              <a:srgbClr val="3C5CE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nvGrpSpPr>
          <p:cNvPr id="18" name="组合 17">
            <a:extLst>
              <a:ext uri="{FF2B5EF4-FFF2-40B4-BE49-F238E27FC236}">
                <a16:creationId xmlns:a16="http://schemas.microsoft.com/office/drawing/2014/main" id="{4D5D9DCB-1953-469C-8508-4A9FF80A5BB3}"/>
              </a:ext>
            </a:extLst>
          </p:cNvPr>
          <p:cNvGrpSpPr/>
          <p:nvPr/>
        </p:nvGrpSpPr>
        <p:grpSpPr>
          <a:xfrm>
            <a:off x="768488" y="3892705"/>
            <a:ext cx="6081877" cy="1418897"/>
            <a:chOff x="837083" y="3852701"/>
            <a:chExt cx="6081877" cy="1418897"/>
          </a:xfrm>
        </p:grpSpPr>
        <p:sp>
          <p:nvSpPr>
            <p:cNvPr id="16" name="六边形 15">
              <a:extLst>
                <a:ext uri="{FF2B5EF4-FFF2-40B4-BE49-F238E27FC236}">
                  <a16:creationId xmlns:a16="http://schemas.microsoft.com/office/drawing/2014/main" id="{CD7B09FB-B0A3-4F9C-BB05-0F9A7B6AB024}"/>
                </a:ext>
              </a:extLst>
            </p:cNvPr>
            <p:cNvSpPr/>
            <p:nvPr/>
          </p:nvSpPr>
          <p:spPr>
            <a:xfrm>
              <a:off x="5273040" y="3852701"/>
              <a:ext cx="1645920" cy="1418897"/>
            </a:xfrm>
            <a:prstGeom prst="hexagon">
              <a:avLst/>
            </a:prstGeom>
            <a:solidFill>
              <a:schemeClr val="bg1"/>
            </a:solidFill>
            <a:ln w="1905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400">
                <a:solidFill>
                  <a:srgbClr val="3C5CE8"/>
                </a:solidFill>
                <a:cs typeface="+mn-ea"/>
                <a:sym typeface="+mn-lt"/>
              </a:endParaRPr>
            </a:p>
          </p:txBody>
        </p:sp>
        <p:grpSp>
          <p:nvGrpSpPr>
            <p:cNvPr id="38" name="组合 37">
              <a:extLst>
                <a:ext uri="{FF2B5EF4-FFF2-40B4-BE49-F238E27FC236}">
                  <a16:creationId xmlns:a16="http://schemas.microsoft.com/office/drawing/2014/main" id="{58821BE8-802B-4B6B-ACF3-F9E95EEA70D1}"/>
                </a:ext>
              </a:extLst>
            </p:cNvPr>
            <p:cNvGrpSpPr/>
            <p:nvPr/>
          </p:nvGrpSpPr>
          <p:grpSpPr>
            <a:xfrm>
              <a:off x="837083" y="4107255"/>
              <a:ext cx="4313247" cy="874407"/>
              <a:chOff x="-838527" y="1898897"/>
              <a:chExt cx="4313247" cy="874407"/>
            </a:xfrm>
          </p:grpSpPr>
          <p:cxnSp>
            <p:nvCxnSpPr>
              <p:cNvPr id="39" name="直接连接符 38">
                <a:extLst>
                  <a:ext uri="{FF2B5EF4-FFF2-40B4-BE49-F238E27FC236}">
                    <a16:creationId xmlns:a16="http://schemas.microsoft.com/office/drawing/2014/main" id="{C9C344C2-B042-41F0-8BBB-2A5EF5BB7DCD}"/>
                  </a:ext>
                </a:extLst>
              </p:cNvPr>
              <p:cNvCxnSpPr>
                <a:cxnSpLocks/>
              </p:cNvCxnSpPr>
              <p:nvPr/>
            </p:nvCxnSpPr>
            <p:spPr>
              <a:xfrm>
                <a:off x="2484120" y="2353791"/>
                <a:ext cx="990600" cy="0"/>
              </a:xfrm>
              <a:prstGeom prst="line">
                <a:avLst/>
              </a:prstGeom>
              <a:ln w="12700">
                <a:solidFill>
                  <a:srgbClr val="3C5CE8"/>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42FC1AE3-B5D0-45CA-BE38-71527ECB95D5}"/>
                  </a:ext>
                </a:extLst>
              </p:cNvPr>
              <p:cNvSpPr txBox="1"/>
              <p:nvPr/>
            </p:nvSpPr>
            <p:spPr>
              <a:xfrm>
                <a:off x="-838527" y="1898897"/>
                <a:ext cx="3185487" cy="874407"/>
              </a:xfrm>
              <a:prstGeom prst="rect">
                <a:avLst/>
              </a:prstGeom>
              <a:noFill/>
            </p:spPr>
            <p:txBody>
              <a:bodyPr wrap="none" rtlCol="0">
                <a:spAutoFit/>
              </a:bodyPr>
              <a:lstStyle/>
              <a:p>
                <a:pPr>
                  <a:lnSpc>
                    <a:spcPct val="150000"/>
                  </a:lnSpc>
                  <a:defRPr/>
                </a:pPr>
                <a:r>
                  <a:rPr lang="zh-CN" altLang="en-US" dirty="0">
                    <a:cs typeface="+mn-ea"/>
                    <a:sym typeface="+mn-lt"/>
                  </a:rPr>
                  <a:t>培养动手能力、解决问题能力</a:t>
                </a:r>
                <a:endParaRPr lang="en-US" altLang="zh-CN" dirty="0">
                  <a:cs typeface="+mn-ea"/>
                  <a:sym typeface="+mn-lt"/>
                </a:endParaRPr>
              </a:p>
              <a:p>
                <a:pPr>
                  <a:lnSpc>
                    <a:spcPct val="150000"/>
                  </a:lnSpc>
                  <a:defRPr/>
                </a:pPr>
                <a:r>
                  <a:rPr lang="zh-CN" altLang="en-US" dirty="0">
                    <a:cs typeface="+mn-ea"/>
                    <a:sym typeface="+mn-lt"/>
                  </a:rPr>
                  <a:t>提高实践能力、团队合作能力</a:t>
                </a:r>
              </a:p>
            </p:txBody>
          </p:sp>
        </p:grpSp>
        <p:sp>
          <p:nvSpPr>
            <p:cNvPr id="65" name="iconfont-1191-866883">
              <a:extLst>
                <a:ext uri="{FF2B5EF4-FFF2-40B4-BE49-F238E27FC236}">
                  <a16:creationId xmlns:a16="http://schemas.microsoft.com/office/drawing/2014/main" id="{E556D062-34B7-4481-9F22-6E1690767366}"/>
                </a:ext>
              </a:extLst>
            </p:cNvPr>
            <p:cNvSpPr>
              <a:spLocks noChangeAspect="1"/>
            </p:cNvSpPr>
            <p:nvPr/>
          </p:nvSpPr>
          <p:spPr bwMode="auto">
            <a:xfrm flipH="1">
              <a:off x="5854634" y="4383086"/>
              <a:ext cx="409006" cy="473623"/>
            </a:xfrm>
            <a:custGeom>
              <a:avLst/>
              <a:gdLst>
                <a:gd name="T0" fmla="*/ 6080 w 10640"/>
                <a:gd name="T1" fmla="*/ 12240 h 12320"/>
                <a:gd name="T2" fmla="*/ 1120 w 10640"/>
                <a:gd name="T3" fmla="*/ 12240 h 12320"/>
                <a:gd name="T4" fmla="*/ 0 w 10640"/>
                <a:gd name="T5" fmla="*/ 11120 h 12320"/>
                <a:gd name="T6" fmla="*/ 0 w 10640"/>
                <a:gd name="T7" fmla="*/ 1120 h 12320"/>
                <a:gd name="T8" fmla="*/ 1120 w 10640"/>
                <a:gd name="T9" fmla="*/ 0 h 12320"/>
                <a:gd name="T10" fmla="*/ 9520 w 10640"/>
                <a:gd name="T11" fmla="*/ 0 h 12320"/>
                <a:gd name="T12" fmla="*/ 10640 w 10640"/>
                <a:gd name="T13" fmla="*/ 1120 h 12320"/>
                <a:gd name="T14" fmla="*/ 10640 w 10640"/>
                <a:gd name="T15" fmla="*/ 7760 h 12320"/>
                <a:gd name="T16" fmla="*/ 10320 w 10640"/>
                <a:gd name="T17" fmla="*/ 8080 h 12320"/>
                <a:gd name="T18" fmla="*/ 10000 w 10640"/>
                <a:gd name="T19" fmla="*/ 7760 h 12320"/>
                <a:gd name="T20" fmla="*/ 10000 w 10640"/>
                <a:gd name="T21" fmla="*/ 1120 h 12320"/>
                <a:gd name="T22" fmla="*/ 9520 w 10640"/>
                <a:gd name="T23" fmla="*/ 640 h 12320"/>
                <a:gd name="T24" fmla="*/ 1120 w 10640"/>
                <a:gd name="T25" fmla="*/ 640 h 12320"/>
                <a:gd name="T26" fmla="*/ 640 w 10640"/>
                <a:gd name="T27" fmla="*/ 1120 h 12320"/>
                <a:gd name="T28" fmla="*/ 640 w 10640"/>
                <a:gd name="T29" fmla="*/ 11200 h 12320"/>
                <a:gd name="T30" fmla="*/ 1120 w 10640"/>
                <a:gd name="T31" fmla="*/ 11680 h 12320"/>
                <a:gd name="T32" fmla="*/ 6000 w 10640"/>
                <a:gd name="T33" fmla="*/ 11680 h 12320"/>
                <a:gd name="T34" fmla="*/ 6320 w 10640"/>
                <a:gd name="T35" fmla="*/ 12000 h 12320"/>
                <a:gd name="T36" fmla="*/ 6080 w 10640"/>
                <a:gd name="T37" fmla="*/ 12240 h 12320"/>
                <a:gd name="T38" fmla="*/ 6320 w 10640"/>
                <a:gd name="T39" fmla="*/ 9040 h 12320"/>
                <a:gd name="T40" fmla="*/ 2320 w 10640"/>
                <a:gd name="T41" fmla="*/ 9040 h 12320"/>
                <a:gd name="T42" fmla="*/ 2000 w 10640"/>
                <a:gd name="T43" fmla="*/ 8720 h 12320"/>
                <a:gd name="T44" fmla="*/ 2000 w 10640"/>
                <a:gd name="T45" fmla="*/ 8720 h 12320"/>
                <a:gd name="T46" fmla="*/ 2320 w 10640"/>
                <a:gd name="T47" fmla="*/ 8400 h 12320"/>
                <a:gd name="T48" fmla="*/ 6320 w 10640"/>
                <a:gd name="T49" fmla="*/ 8400 h 12320"/>
                <a:gd name="T50" fmla="*/ 6640 w 10640"/>
                <a:gd name="T51" fmla="*/ 8720 h 12320"/>
                <a:gd name="T52" fmla="*/ 6640 w 10640"/>
                <a:gd name="T53" fmla="*/ 8720 h 12320"/>
                <a:gd name="T54" fmla="*/ 6320 w 10640"/>
                <a:gd name="T55" fmla="*/ 9040 h 12320"/>
                <a:gd name="T56" fmla="*/ 8320 w 10640"/>
                <a:gd name="T57" fmla="*/ 6160 h 12320"/>
                <a:gd name="T58" fmla="*/ 2240 w 10640"/>
                <a:gd name="T59" fmla="*/ 6160 h 12320"/>
                <a:gd name="T60" fmla="*/ 1920 w 10640"/>
                <a:gd name="T61" fmla="*/ 5840 h 12320"/>
                <a:gd name="T62" fmla="*/ 1920 w 10640"/>
                <a:gd name="T63" fmla="*/ 5840 h 12320"/>
                <a:gd name="T64" fmla="*/ 2240 w 10640"/>
                <a:gd name="T65" fmla="*/ 5520 h 12320"/>
                <a:gd name="T66" fmla="*/ 8320 w 10640"/>
                <a:gd name="T67" fmla="*/ 5520 h 12320"/>
                <a:gd name="T68" fmla="*/ 8640 w 10640"/>
                <a:gd name="T69" fmla="*/ 5840 h 12320"/>
                <a:gd name="T70" fmla="*/ 8640 w 10640"/>
                <a:gd name="T71" fmla="*/ 5840 h 12320"/>
                <a:gd name="T72" fmla="*/ 8320 w 10640"/>
                <a:gd name="T73" fmla="*/ 6160 h 12320"/>
                <a:gd name="T74" fmla="*/ 8400 w 10640"/>
                <a:gd name="T75" fmla="*/ 3440 h 12320"/>
                <a:gd name="T76" fmla="*/ 2320 w 10640"/>
                <a:gd name="T77" fmla="*/ 3440 h 12320"/>
                <a:gd name="T78" fmla="*/ 2000 w 10640"/>
                <a:gd name="T79" fmla="*/ 3120 h 12320"/>
                <a:gd name="T80" fmla="*/ 2000 w 10640"/>
                <a:gd name="T81" fmla="*/ 3120 h 12320"/>
                <a:gd name="T82" fmla="*/ 2320 w 10640"/>
                <a:gd name="T83" fmla="*/ 2800 h 12320"/>
                <a:gd name="T84" fmla="*/ 8400 w 10640"/>
                <a:gd name="T85" fmla="*/ 2800 h 12320"/>
                <a:gd name="T86" fmla="*/ 8720 w 10640"/>
                <a:gd name="T87" fmla="*/ 3120 h 12320"/>
                <a:gd name="T88" fmla="*/ 8720 w 10640"/>
                <a:gd name="T89" fmla="*/ 3120 h 12320"/>
                <a:gd name="T90" fmla="*/ 8400 w 10640"/>
                <a:gd name="T91" fmla="*/ 3440 h 12320"/>
                <a:gd name="T92" fmla="*/ 10560 w 10640"/>
                <a:gd name="T93" fmla="*/ 9280 h 12320"/>
                <a:gd name="T94" fmla="*/ 10080 w 10640"/>
                <a:gd name="T95" fmla="*/ 9280 h 12320"/>
                <a:gd name="T96" fmla="*/ 8080 w 10640"/>
                <a:gd name="T97" fmla="*/ 11440 h 12320"/>
                <a:gd name="T98" fmla="*/ 7280 w 10640"/>
                <a:gd name="T99" fmla="*/ 10640 h 12320"/>
                <a:gd name="T100" fmla="*/ 6800 w 10640"/>
                <a:gd name="T101" fmla="*/ 10640 h 12320"/>
                <a:gd name="T102" fmla="*/ 6800 w 10640"/>
                <a:gd name="T103" fmla="*/ 11120 h 12320"/>
                <a:gd name="T104" fmla="*/ 7920 w 10640"/>
                <a:gd name="T105" fmla="*/ 12160 h 12320"/>
                <a:gd name="T106" fmla="*/ 8400 w 10640"/>
                <a:gd name="T107" fmla="*/ 12160 h 12320"/>
                <a:gd name="T108" fmla="*/ 10640 w 10640"/>
                <a:gd name="T109" fmla="*/ 9680 h 12320"/>
                <a:gd name="T110" fmla="*/ 10560 w 10640"/>
                <a:gd name="T111" fmla="*/ 9280 h 1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40" h="12320">
                  <a:moveTo>
                    <a:pt x="6080" y="12240"/>
                  </a:moveTo>
                  <a:lnTo>
                    <a:pt x="1120" y="12240"/>
                  </a:lnTo>
                  <a:cubicBezTo>
                    <a:pt x="480" y="12240"/>
                    <a:pt x="0" y="11760"/>
                    <a:pt x="0" y="11120"/>
                  </a:cubicBezTo>
                  <a:lnTo>
                    <a:pt x="0" y="1120"/>
                  </a:lnTo>
                  <a:cubicBezTo>
                    <a:pt x="0" y="480"/>
                    <a:pt x="480" y="0"/>
                    <a:pt x="1120" y="0"/>
                  </a:cubicBezTo>
                  <a:lnTo>
                    <a:pt x="9520" y="0"/>
                  </a:lnTo>
                  <a:cubicBezTo>
                    <a:pt x="10160" y="0"/>
                    <a:pt x="10640" y="480"/>
                    <a:pt x="10640" y="1120"/>
                  </a:cubicBezTo>
                  <a:lnTo>
                    <a:pt x="10640" y="7760"/>
                  </a:lnTo>
                  <a:cubicBezTo>
                    <a:pt x="10640" y="7920"/>
                    <a:pt x="10480" y="8080"/>
                    <a:pt x="10320" y="8080"/>
                  </a:cubicBezTo>
                  <a:cubicBezTo>
                    <a:pt x="10160" y="8080"/>
                    <a:pt x="10000" y="7920"/>
                    <a:pt x="10000" y="7760"/>
                  </a:cubicBezTo>
                  <a:lnTo>
                    <a:pt x="10000" y="1120"/>
                  </a:lnTo>
                  <a:cubicBezTo>
                    <a:pt x="10000" y="880"/>
                    <a:pt x="9760" y="640"/>
                    <a:pt x="9520" y="640"/>
                  </a:cubicBezTo>
                  <a:lnTo>
                    <a:pt x="1120" y="640"/>
                  </a:lnTo>
                  <a:cubicBezTo>
                    <a:pt x="880" y="640"/>
                    <a:pt x="640" y="880"/>
                    <a:pt x="640" y="1120"/>
                  </a:cubicBezTo>
                  <a:lnTo>
                    <a:pt x="640" y="11200"/>
                  </a:lnTo>
                  <a:cubicBezTo>
                    <a:pt x="640" y="11440"/>
                    <a:pt x="880" y="11680"/>
                    <a:pt x="1120" y="11680"/>
                  </a:cubicBezTo>
                  <a:lnTo>
                    <a:pt x="6000" y="11680"/>
                  </a:lnTo>
                  <a:cubicBezTo>
                    <a:pt x="6160" y="11680"/>
                    <a:pt x="6320" y="11840"/>
                    <a:pt x="6320" y="12000"/>
                  </a:cubicBezTo>
                  <a:cubicBezTo>
                    <a:pt x="6320" y="12160"/>
                    <a:pt x="6240" y="12240"/>
                    <a:pt x="6080" y="12240"/>
                  </a:cubicBezTo>
                  <a:close/>
                  <a:moveTo>
                    <a:pt x="6320" y="9040"/>
                  </a:moveTo>
                  <a:lnTo>
                    <a:pt x="2320" y="9040"/>
                  </a:lnTo>
                  <a:cubicBezTo>
                    <a:pt x="2160" y="9040"/>
                    <a:pt x="2000" y="8880"/>
                    <a:pt x="2000" y="8720"/>
                  </a:cubicBezTo>
                  <a:lnTo>
                    <a:pt x="2000" y="8720"/>
                  </a:lnTo>
                  <a:cubicBezTo>
                    <a:pt x="2000" y="8560"/>
                    <a:pt x="2160" y="8400"/>
                    <a:pt x="2320" y="8400"/>
                  </a:cubicBezTo>
                  <a:lnTo>
                    <a:pt x="6320" y="8400"/>
                  </a:lnTo>
                  <a:cubicBezTo>
                    <a:pt x="6480" y="8400"/>
                    <a:pt x="6640" y="8560"/>
                    <a:pt x="6640" y="8720"/>
                  </a:cubicBezTo>
                  <a:lnTo>
                    <a:pt x="6640" y="8720"/>
                  </a:lnTo>
                  <a:cubicBezTo>
                    <a:pt x="6560" y="8880"/>
                    <a:pt x="6480" y="9040"/>
                    <a:pt x="6320" y="9040"/>
                  </a:cubicBezTo>
                  <a:close/>
                  <a:moveTo>
                    <a:pt x="8320" y="6160"/>
                  </a:moveTo>
                  <a:lnTo>
                    <a:pt x="2240" y="6160"/>
                  </a:lnTo>
                  <a:cubicBezTo>
                    <a:pt x="2080" y="6160"/>
                    <a:pt x="1920" y="6000"/>
                    <a:pt x="1920" y="5840"/>
                  </a:cubicBezTo>
                  <a:lnTo>
                    <a:pt x="1920" y="5840"/>
                  </a:lnTo>
                  <a:cubicBezTo>
                    <a:pt x="1920" y="5680"/>
                    <a:pt x="2080" y="5520"/>
                    <a:pt x="2240" y="5520"/>
                  </a:cubicBezTo>
                  <a:lnTo>
                    <a:pt x="8320" y="5520"/>
                  </a:lnTo>
                  <a:cubicBezTo>
                    <a:pt x="8480" y="5520"/>
                    <a:pt x="8640" y="5680"/>
                    <a:pt x="8640" y="5840"/>
                  </a:cubicBezTo>
                  <a:lnTo>
                    <a:pt x="8640" y="5840"/>
                  </a:lnTo>
                  <a:cubicBezTo>
                    <a:pt x="8640" y="6000"/>
                    <a:pt x="8480" y="6160"/>
                    <a:pt x="8320" y="6160"/>
                  </a:cubicBezTo>
                  <a:close/>
                  <a:moveTo>
                    <a:pt x="8400" y="3440"/>
                  </a:moveTo>
                  <a:lnTo>
                    <a:pt x="2320" y="3440"/>
                  </a:lnTo>
                  <a:cubicBezTo>
                    <a:pt x="2160" y="3440"/>
                    <a:pt x="2000" y="3280"/>
                    <a:pt x="2000" y="3120"/>
                  </a:cubicBezTo>
                  <a:lnTo>
                    <a:pt x="2000" y="3120"/>
                  </a:lnTo>
                  <a:cubicBezTo>
                    <a:pt x="2000" y="2960"/>
                    <a:pt x="2160" y="2800"/>
                    <a:pt x="2320" y="2800"/>
                  </a:cubicBezTo>
                  <a:lnTo>
                    <a:pt x="8400" y="2800"/>
                  </a:lnTo>
                  <a:cubicBezTo>
                    <a:pt x="8560" y="2800"/>
                    <a:pt x="8720" y="2960"/>
                    <a:pt x="8720" y="3120"/>
                  </a:cubicBezTo>
                  <a:lnTo>
                    <a:pt x="8720" y="3120"/>
                  </a:lnTo>
                  <a:cubicBezTo>
                    <a:pt x="8720" y="3280"/>
                    <a:pt x="8560" y="3440"/>
                    <a:pt x="8400" y="3440"/>
                  </a:cubicBezTo>
                  <a:close/>
                  <a:moveTo>
                    <a:pt x="10560" y="9280"/>
                  </a:moveTo>
                  <a:cubicBezTo>
                    <a:pt x="10400" y="9120"/>
                    <a:pt x="10160" y="9120"/>
                    <a:pt x="10080" y="9280"/>
                  </a:cubicBezTo>
                  <a:lnTo>
                    <a:pt x="8080" y="11440"/>
                  </a:lnTo>
                  <a:lnTo>
                    <a:pt x="7280" y="10640"/>
                  </a:lnTo>
                  <a:cubicBezTo>
                    <a:pt x="7120" y="10480"/>
                    <a:pt x="6880" y="10480"/>
                    <a:pt x="6800" y="10640"/>
                  </a:cubicBezTo>
                  <a:cubicBezTo>
                    <a:pt x="6720" y="10800"/>
                    <a:pt x="6640" y="11040"/>
                    <a:pt x="6800" y="11120"/>
                  </a:cubicBezTo>
                  <a:lnTo>
                    <a:pt x="7920" y="12160"/>
                  </a:lnTo>
                  <a:cubicBezTo>
                    <a:pt x="8080" y="12320"/>
                    <a:pt x="8320" y="12320"/>
                    <a:pt x="8400" y="12160"/>
                  </a:cubicBezTo>
                  <a:lnTo>
                    <a:pt x="10640" y="9680"/>
                  </a:lnTo>
                  <a:cubicBezTo>
                    <a:pt x="10640" y="9600"/>
                    <a:pt x="10640" y="9360"/>
                    <a:pt x="10560" y="9280"/>
                  </a:cubicBezTo>
                  <a:close/>
                </a:path>
              </a:pathLst>
            </a:custGeom>
            <a:solidFill>
              <a:srgbClr val="3C5CE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nvGrpSpPr>
          <p:cNvPr id="33" name="组合 32">
            <a:extLst>
              <a:ext uri="{FF2B5EF4-FFF2-40B4-BE49-F238E27FC236}">
                <a16:creationId xmlns:a16="http://schemas.microsoft.com/office/drawing/2014/main" id="{7A6CF001-2D3C-4F66-A1BA-A36C3AD44734}"/>
              </a:ext>
            </a:extLst>
          </p:cNvPr>
          <p:cNvGrpSpPr/>
          <p:nvPr/>
        </p:nvGrpSpPr>
        <p:grpSpPr>
          <a:xfrm>
            <a:off x="-781050" y="-662111"/>
            <a:ext cx="5809460" cy="1535714"/>
            <a:chOff x="-781050" y="-662111"/>
            <a:chExt cx="5809460" cy="1535714"/>
          </a:xfrm>
        </p:grpSpPr>
        <p:sp>
          <p:nvSpPr>
            <p:cNvPr id="34" name="任意多边形: 形状 33">
              <a:extLst>
                <a:ext uri="{FF2B5EF4-FFF2-40B4-BE49-F238E27FC236}">
                  <a16:creationId xmlns:a16="http://schemas.microsoft.com/office/drawing/2014/main" id="{7417250F-8109-4773-A4A0-1D079180CA61}"/>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5" name="文本框 34">
              <a:extLst>
                <a:ext uri="{FF2B5EF4-FFF2-40B4-BE49-F238E27FC236}">
                  <a16:creationId xmlns:a16="http://schemas.microsoft.com/office/drawing/2014/main" id="{806F21A0-121E-47CB-9519-0BE6B627BAF9}"/>
                </a:ext>
              </a:extLst>
            </p:cNvPr>
            <p:cNvSpPr txBox="1"/>
            <p:nvPr/>
          </p:nvSpPr>
          <p:spPr>
            <a:xfrm flipH="1">
              <a:off x="803275" y="229337"/>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（三）项目总结</a:t>
              </a:r>
            </a:p>
          </p:txBody>
        </p:sp>
      </p:grpSp>
      <p:pic>
        <p:nvPicPr>
          <p:cNvPr id="32" name="图片 31">
            <a:extLst>
              <a:ext uri="{FF2B5EF4-FFF2-40B4-BE49-F238E27FC236}">
                <a16:creationId xmlns:a16="http://schemas.microsoft.com/office/drawing/2014/main" id="{9319921F-4D09-467B-B946-83989C594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479" y="52032"/>
            <a:ext cx="895180" cy="765773"/>
          </a:xfrm>
          <a:prstGeom prst="rect">
            <a:avLst/>
          </a:prstGeom>
        </p:spPr>
      </p:pic>
    </p:spTree>
    <p:custDataLst>
      <p:tags r:id="rId1"/>
    </p:custDataLst>
    <p:extLst>
      <p:ext uri="{BB962C8B-B14F-4D97-AF65-F5344CB8AC3E}">
        <p14:creationId xmlns:p14="http://schemas.microsoft.com/office/powerpoint/2010/main" val="103135720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74" name="椭圆 73">
            <a:extLst>
              <a:ext uri="{FF2B5EF4-FFF2-40B4-BE49-F238E27FC236}">
                <a16:creationId xmlns:a16="http://schemas.microsoft.com/office/drawing/2014/main" id="{C0C46119-01E3-45D2-9509-E114B8DD24FB}"/>
              </a:ext>
            </a:extLst>
          </p:cNvPr>
          <p:cNvSpPr/>
          <p:nvPr/>
        </p:nvSpPr>
        <p:spPr>
          <a:xfrm flipH="1">
            <a:off x="-1825128" y="-2563194"/>
            <a:ext cx="8704302" cy="8704302"/>
          </a:xfrm>
          <a:prstGeom prst="ellipse">
            <a:avLst/>
          </a:prstGeom>
          <a:noFill/>
          <a:ln>
            <a:solidFill>
              <a:srgbClr val="3C5C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文本框 61">
            <a:extLst>
              <a:ext uri="{FF2B5EF4-FFF2-40B4-BE49-F238E27FC236}">
                <a16:creationId xmlns:a16="http://schemas.microsoft.com/office/drawing/2014/main" id="{755074A2-44D2-4DCC-B943-D43D3067D400}"/>
              </a:ext>
            </a:extLst>
          </p:cNvPr>
          <p:cNvSpPr txBox="1"/>
          <p:nvPr/>
        </p:nvSpPr>
        <p:spPr>
          <a:xfrm>
            <a:off x="5124350" y="695260"/>
            <a:ext cx="2506152" cy="606586"/>
          </a:xfrm>
          <a:prstGeom prst="rect">
            <a:avLst/>
          </a:prstGeom>
          <a:solidFill>
            <a:srgbClr val="FCFCFC"/>
          </a:solidFill>
        </p:spPr>
        <p:txBody>
          <a:bodyPr wrap="square" lIns="91440" tIns="56520" rIns="91440" bIns="565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3C5CE8"/>
                </a:solidFill>
                <a:effectLst/>
                <a:uLnTx/>
                <a:uFillTx/>
                <a:cs typeface="+mn-ea"/>
                <a:sym typeface="+mn-lt"/>
              </a:rPr>
              <a:t>CONTENTS</a:t>
            </a:r>
            <a:endParaRPr kumimoji="0" lang="zh-CN" altLang="en-US" sz="3200" b="1" i="0" u="none" strike="noStrike" kern="1200" cap="none" spc="0" normalizeH="0" baseline="0" noProof="0" dirty="0">
              <a:ln>
                <a:noFill/>
              </a:ln>
              <a:solidFill>
                <a:srgbClr val="3C5CE8"/>
              </a:solidFill>
              <a:effectLst/>
              <a:uLnTx/>
              <a:uFillTx/>
              <a:cs typeface="+mn-ea"/>
              <a:sym typeface="+mn-lt"/>
            </a:endParaRPr>
          </a:p>
        </p:txBody>
      </p:sp>
      <p:grpSp>
        <p:nvGrpSpPr>
          <p:cNvPr id="3" name="组合 2">
            <a:extLst>
              <a:ext uri="{FF2B5EF4-FFF2-40B4-BE49-F238E27FC236}">
                <a16:creationId xmlns:a16="http://schemas.microsoft.com/office/drawing/2014/main" id="{3F6CCF9C-4D17-473C-B4CF-005087C444D0}"/>
              </a:ext>
            </a:extLst>
          </p:cNvPr>
          <p:cNvGrpSpPr/>
          <p:nvPr/>
        </p:nvGrpSpPr>
        <p:grpSpPr>
          <a:xfrm>
            <a:off x="6404872" y="2278686"/>
            <a:ext cx="4377896" cy="833206"/>
            <a:chOff x="6411993" y="1684020"/>
            <a:chExt cx="4377896" cy="833206"/>
          </a:xfrm>
        </p:grpSpPr>
        <p:sp>
          <p:nvSpPr>
            <p:cNvPr id="24" name="椭圆 23">
              <a:extLst>
                <a:ext uri="{FF2B5EF4-FFF2-40B4-BE49-F238E27FC236}">
                  <a16:creationId xmlns:a16="http://schemas.microsoft.com/office/drawing/2014/main" id="{CE4F1A16-C375-4950-B85C-5B5B638E2460}"/>
                </a:ext>
              </a:extLst>
            </p:cNvPr>
            <p:cNvSpPr/>
            <p:nvPr/>
          </p:nvSpPr>
          <p:spPr>
            <a:xfrm>
              <a:off x="6411993" y="1684020"/>
              <a:ext cx="833202" cy="833206"/>
            </a:xfrm>
            <a:prstGeom prst="ellipse">
              <a:avLst/>
            </a:prstGeom>
            <a:solidFill>
              <a:schemeClr val="bg1"/>
            </a:solidFill>
            <a:ln w="28575">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cs typeface="+mn-ea"/>
                <a:sym typeface="+mn-lt"/>
              </a:endParaRPr>
            </a:p>
          </p:txBody>
        </p:sp>
        <p:sp>
          <p:nvSpPr>
            <p:cNvPr id="25" name="椭圆 12">
              <a:extLst>
                <a:ext uri="{FF2B5EF4-FFF2-40B4-BE49-F238E27FC236}">
                  <a16:creationId xmlns:a16="http://schemas.microsoft.com/office/drawing/2014/main" id="{C76F415D-559C-4193-9335-79C980BE252E}"/>
                </a:ext>
              </a:extLst>
            </p:cNvPr>
            <p:cNvSpPr/>
            <p:nvPr/>
          </p:nvSpPr>
          <p:spPr>
            <a:xfrm>
              <a:off x="6574027" y="1840944"/>
              <a:ext cx="509135" cy="5193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3819" h="554739">
                  <a:moveTo>
                    <a:pt x="439939" y="159970"/>
                  </a:moveTo>
                  <a:cubicBezTo>
                    <a:pt x="489094" y="156925"/>
                    <a:pt x="536455" y="182004"/>
                    <a:pt x="542913" y="253657"/>
                  </a:cubicBezTo>
                  <a:cubicBezTo>
                    <a:pt x="560135" y="438523"/>
                    <a:pt x="326201" y="546003"/>
                    <a:pt x="326201" y="546003"/>
                  </a:cubicBezTo>
                  <a:cubicBezTo>
                    <a:pt x="326201" y="546003"/>
                    <a:pt x="313285" y="540271"/>
                    <a:pt x="294627" y="530239"/>
                  </a:cubicBezTo>
                  <a:cubicBezTo>
                    <a:pt x="317590" y="507310"/>
                    <a:pt x="333377" y="472917"/>
                    <a:pt x="341988" y="421326"/>
                  </a:cubicBezTo>
                  <a:cubicBezTo>
                    <a:pt x="372127" y="414161"/>
                    <a:pt x="395090" y="385499"/>
                    <a:pt x="395090" y="352539"/>
                  </a:cubicBezTo>
                  <a:cubicBezTo>
                    <a:pt x="395090" y="315279"/>
                    <a:pt x="364951" y="283752"/>
                    <a:pt x="326201" y="283752"/>
                  </a:cubicBezTo>
                  <a:cubicBezTo>
                    <a:pt x="287451" y="283752"/>
                    <a:pt x="255878" y="315279"/>
                    <a:pt x="255878" y="352539"/>
                  </a:cubicBezTo>
                  <a:cubicBezTo>
                    <a:pt x="255878" y="382633"/>
                    <a:pt x="274535" y="408429"/>
                    <a:pt x="300368" y="418460"/>
                  </a:cubicBezTo>
                  <a:cubicBezTo>
                    <a:pt x="294627" y="454287"/>
                    <a:pt x="283146" y="487247"/>
                    <a:pt x="258748" y="507310"/>
                  </a:cubicBezTo>
                  <a:cubicBezTo>
                    <a:pt x="207081" y="471484"/>
                    <a:pt x="141063" y="412728"/>
                    <a:pt x="116665" y="333909"/>
                  </a:cubicBezTo>
                  <a:cubicBezTo>
                    <a:pt x="123841" y="323878"/>
                    <a:pt x="129582" y="310980"/>
                    <a:pt x="132452" y="295216"/>
                  </a:cubicBezTo>
                  <a:cubicBezTo>
                    <a:pt x="181248" y="286618"/>
                    <a:pt x="218563" y="243626"/>
                    <a:pt x="218563" y="193468"/>
                  </a:cubicBezTo>
                  <a:cubicBezTo>
                    <a:pt x="218563" y="187736"/>
                    <a:pt x="217128" y="182004"/>
                    <a:pt x="212822" y="177704"/>
                  </a:cubicBezTo>
                  <a:lnTo>
                    <a:pt x="215693" y="160508"/>
                  </a:lnTo>
                  <a:cubicBezTo>
                    <a:pt x="263053" y="164807"/>
                    <a:pt x="311849" y="194901"/>
                    <a:pt x="326201" y="235027"/>
                  </a:cubicBezTo>
                  <a:cubicBezTo>
                    <a:pt x="339835" y="194185"/>
                    <a:pt x="390784" y="163016"/>
                    <a:pt x="439939" y="159970"/>
                  </a:cubicBezTo>
                  <a:close/>
                  <a:moveTo>
                    <a:pt x="57641" y="0"/>
                  </a:moveTo>
                  <a:cubicBezTo>
                    <a:pt x="69125" y="0"/>
                    <a:pt x="79174" y="10034"/>
                    <a:pt x="79174" y="21502"/>
                  </a:cubicBezTo>
                  <a:cubicBezTo>
                    <a:pt x="79174" y="32969"/>
                    <a:pt x="69125" y="43003"/>
                    <a:pt x="57641" y="43003"/>
                  </a:cubicBezTo>
                  <a:cubicBezTo>
                    <a:pt x="51899" y="43003"/>
                    <a:pt x="46157" y="40136"/>
                    <a:pt x="43286" y="35836"/>
                  </a:cubicBezTo>
                  <a:lnTo>
                    <a:pt x="24624" y="44437"/>
                  </a:lnTo>
                  <a:lnTo>
                    <a:pt x="41850" y="180613"/>
                  </a:lnTo>
                  <a:cubicBezTo>
                    <a:pt x="47592" y="182046"/>
                    <a:pt x="50463" y="187780"/>
                    <a:pt x="50463" y="193514"/>
                  </a:cubicBezTo>
                  <a:cubicBezTo>
                    <a:pt x="50463" y="227916"/>
                    <a:pt x="79174" y="255152"/>
                    <a:pt x="113626" y="255152"/>
                  </a:cubicBezTo>
                  <a:cubicBezTo>
                    <a:pt x="148078" y="255152"/>
                    <a:pt x="175353" y="227916"/>
                    <a:pt x="175353" y="193514"/>
                  </a:cubicBezTo>
                  <a:cubicBezTo>
                    <a:pt x="175353" y="187780"/>
                    <a:pt x="179660" y="182046"/>
                    <a:pt x="183966" y="180613"/>
                  </a:cubicBezTo>
                  <a:lnTo>
                    <a:pt x="201192" y="44437"/>
                  </a:lnTo>
                  <a:lnTo>
                    <a:pt x="183966" y="35836"/>
                  </a:lnTo>
                  <a:cubicBezTo>
                    <a:pt x="179660" y="40136"/>
                    <a:pt x="175353" y="43003"/>
                    <a:pt x="168176" y="43003"/>
                  </a:cubicBezTo>
                  <a:cubicBezTo>
                    <a:pt x="156691" y="43003"/>
                    <a:pt x="148078" y="32969"/>
                    <a:pt x="148078" y="21502"/>
                  </a:cubicBezTo>
                  <a:cubicBezTo>
                    <a:pt x="148078" y="10034"/>
                    <a:pt x="156691" y="0"/>
                    <a:pt x="168176" y="0"/>
                  </a:cubicBezTo>
                  <a:cubicBezTo>
                    <a:pt x="181095" y="0"/>
                    <a:pt x="189708" y="10034"/>
                    <a:pt x="189708" y="21502"/>
                  </a:cubicBezTo>
                  <a:cubicBezTo>
                    <a:pt x="189708" y="21502"/>
                    <a:pt x="189708" y="21502"/>
                    <a:pt x="189708" y="22935"/>
                  </a:cubicBezTo>
                  <a:lnTo>
                    <a:pt x="212677" y="34403"/>
                  </a:lnTo>
                  <a:cubicBezTo>
                    <a:pt x="215548" y="35836"/>
                    <a:pt x="216983" y="38703"/>
                    <a:pt x="215548" y="41570"/>
                  </a:cubicBezTo>
                  <a:lnTo>
                    <a:pt x="198321" y="182046"/>
                  </a:lnTo>
                  <a:cubicBezTo>
                    <a:pt x="201192" y="184913"/>
                    <a:pt x="204063" y="189214"/>
                    <a:pt x="204063" y="193514"/>
                  </a:cubicBezTo>
                  <a:cubicBezTo>
                    <a:pt x="204063" y="240817"/>
                    <a:pt x="166740" y="279520"/>
                    <a:pt x="119368" y="283820"/>
                  </a:cubicBezTo>
                  <a:cubicBezTo>
                    <a:pt x="115062" y="333990"/>
                    <a:pt x="82045" y="355492"/>
                    <a:pt x="56205" y="374127"/>
                  </a:cubicBezTo>
                  <a:cubicBezTo>
                    <a:pt x="31802" y="391328"/>
                    <a:pt x="11704" y="404229"/>
                    <a:pt x="14575" y="432897"/>
                  </a:cubicBezTo>
                  <a:cubicBezTo>
                    <a:pt x="23189" y="544705"/>
                    <a:pt x="94964" y="543272"/>
                    <a:pt x="169611" y="540405"/>
                  </a:cubicBezTo>
                  <a:cubicBezTo>
                    <a:pt x="181095" y="540405"/>
                    <a:pt x="191144" y="538971"/>
                    <a:pt x="201192" y="538971"/>
                  </a:cubicBezTo>
                  <a:cubicBezTo>
                    <a:pt x="293065" y="538971"/>
                    <a:pt x="313163" y="454399"/>
                    <a:pt x="317469" y="394195"/>
                  </a:cubicBezTo>
                  <a:cubicBezTo>
                    <a:pt x="298807" y="389894"/>
                    <a:pt x="283017" y="374127"/>
                    <a:pt x="283017" y="352625"/>
                  </a:cubicBezTo>
                  <a:cubicBezTo>
                    <a:pt x="283017" y="329690"/>
                    <a:pt x="303114" y="311055"/>
                    <a:pt x="326082" y="311055"/>
                  </a:cubicBezTo>
                  <a:cubicBezTo>
                    <a:pt x="349051" y="311055"/>
                    <a:pt x="367712" y="329690"/>
                    <a:pt x="367712" y="352625"/>
                  </a:cubicBezTo>
                  <a:cubicBezTo>
                    <a:pt x="367712" y="374127"/>
                    <a:pt x="351922" y="392761"/>
                    <a:pt x="330389" y="394195"/>
                  </a:cubicBezTo>
                  <a:cubicBezTo>
                    <a:pt x="321776" y="500269"/>
                    <a:pt x="278710" y="553306"/>
                    <a:pt x="201192" y="553306"/>
                  </a:cubicBezTo>
                  <a:cubicBezTo>
                    <a:pt x="191144" y="553306"/>
                    <a:pt x="181095" y="553306"/>
                    <a:pt x="171047" y="554739"/>
                  </a:cubicBezTo>
                  <a:cubicBezTo>
                    <a:pt x="159562" y="554739"/>
                    <a:pt x="149514" y="554739"/>
                    <a:pt x="138030" y="554739"/>
                  </a:cubicBezTo>
                  <a:cubicBezTo>
                    <a:pt x="73432" y="554739"/>
                    <a:pt x="8833" y="541838"/>
                    <a:pt x="220" y="434331"/>
                  </a:cubicBezTo>
                  <a:cubicBezTo>
                    <a:pt x="-2651" y="397061"/>
                    <a:pt x="23189" y="379860"/>
                    <a:pt x="47592" y="362659"/>
                  </a:cubicBezTo>
                  <a:cubicBezTo>
                    <a:pt x="74867" y="345458"/>
                    <a:pt x="100706" y="325390"/>
                    <a:pt x="105013" y="282387"/>
                  </a:cubicBezTo>
                  <a:cubicBezTo>
                    <a:pt x="59076" y="279520"/>
                    <a:pt x="23189" y="240817"/>
                    <a:pt x="23189" y="193514"/>
                  </a:cubicBezTo>
                  <a:cubicBezTo>
                    <a:pt x="23189" y="189214"/>
                    <a:pt x="24624" y="184913"/>
                    <a:pt x="28931" y="182046"/>
                  </a:cubicBezTo>
                  <a:lnTo>
                    <a:pt x="10269" y="41570"/>
                  </a:lnTo>
                  <a:cubicBezTo>
                    <a:pt x="10269" y="38703"/>
                    <a:pt x="11704" y="35836"/>
                    <a:pt x="14575" y="34403"/>
                  </a:cubicBezTo>
                  <a:lnTo>
                    <a:pt x="37544" y="22935"/>
                  </a:lnTo>
                  <a:cubicBezTo>
                    <a:pt x="37544" y="21502"/>
                    <a:pt x="36108" y="21502"/>
                    <a:pt x="36108" y="21502"/>
                  </a:cubicBezTo>
                  <a:cubicBezTo>
                    <a:pt x="36108" y="10034"/>
                    <a:pt x="46157" y="0"/>
                    <a:pt x="57641"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600" dirty="0">
                <a:solidFill>
                  <a:schemeClr val="tx1">
                    <a:lumMod val="75000"/>
                    <a:lumOff val="25000"/>
                  </a:schemeClr>
                </a:solidFill>
                <a:cs typeface="+mn-ea"/>
                <a:sym typeface="+mn-lt"/>
              </a:endParaRPr>
            </a:p>
          </p:txBody>
        </p:sp>
        <p:sp>
          <p:nvSpPr>
            <p:cNvPr id="22" name="矩形 21">
              <a:extLst>
                <a:ext uri="{FF2B5EF4-FFF2-40B4-BE49-F238E27FC236}">
                  <a16:creationId xmlns:a16="http://schemas.microsoft.com/office/drawing/2014/main" id="{7A7F8DF6-C6D2-4ABE-8A8D-21B038C32033}"/>
                </a:ext>
              </a:extLst>
            </p:cNvPr>
            <p:cNvSpPr/>
            <p:nvPr/>
          </p:nvSpPr>
          <p:spPr>
            <a:xfrm>
              <a:off x="7554086" y="1840944"/>
              <a:ext cx="3235803" cy="497957"/>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dirty="0">
                  <a:solidFill>
                    <a:schemeClr val="tx1">
                      <a:lumMod val="75000"/>
                      <a:lumOff val="25000"/>
                    </a:schemeClr>
                  </a:solidFill>
                  <a:cs typeface="+mn-ea"/>
                  <a:sym typeface="+mn-lt"/>
                </a:rPr>
                <a:t>01. </a:t>
              </a:r>
              <a:r>
                <a:rPr lang="zh-CN" altLang="en-US" sz="2400" dirty="0">
                  <a:solidFill>
                    <a:schemeClr val="tx1">
                      <a:lumMod val="75000"/>
                      <a:lumOff val="25000"/>
                    </a:schemeClr>
                  </a:solidFill>
                  <a:cs typeface="+mn-ea"/>
                  <a:sym typeface="+mn-lt"/>
                </a:rPr>
                <a:t>项目综述</a:t>
              </a:r>
            </a:p>
          </p:txBody>
        </p:sp>
      </p:grpSp>
      <p:grpSp>
        <p:nvGrpSpPr>
          <p:cNvPr id="4" name="组合 3">
            <a:extLst>
              <a:ext uri="{FF2B5EF4-FFF2-40B4-BE49-F238E27FC236}">
                <a16:creationId xmlns:a16="http://schemas.microsoft.com/office/drawing/2014/main" id="{79C0DBB4-EF6D-4295-A288-08244D45A598}"/>
              </a:ext>
            </a:extLst>
          </p:cNvPr>
          <p:cNvGrpSpPr/>
          <p:nvPr/>
        </p:nvGrpSpPr>
        <p:grpSpPr>
          <a:xfrm>
            <a:off x="5910235" y="3495091"/>
            <a:ext cx="4913520" cy="833206"/>
            <a:chOff x="6137657" y="2830277"/>
            <a:chExt cx="4913520" cy="833206"/>
          </a:xfrm>
        </p:grpSpPr>
        <p:sp>
          <p:nvSpPr>
            <p:cNvPr id="47" name="椭圆 46">
              <a:extLst>
                <a:ext uri="{FF2B5EF4-FFF2-40B4-BE49-F238E27FC236}">
                  <a16:creationId xmlns:a16="http://schemas.microsoft.com/office/drawing/2014/main" id="{CDC4141C-F651-47D5-9C4D-1CF66EAB9677}"/>
                </a:ext>
              </a:extLst>
            </p:cNvPr>
            <p:cNvSpPr/>
            <p:nvPr/>
          </p:nvSpPr>
          <p:spPr>
            <a:xfrm>
              <a:off x="6137657" y="2830277"/>
              <a:ext cx="833206" cy="833206"/>
            </a:xfrm>
            <a:prstGeom prst="ellipse">
              <a:avLst/>
            </a:prstGeom>
            <a:solidFill>
              <a:schemeClr val="bg1"/>
            </a:solidFill>
            <a:ln w="28575">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cs typeface="+mn-ea"/>
                <a:sym typeface="+mn-lt"/>
              </a:endParaRPr>
            </a:p>
          </p:txBody>
        </p:sp>
        <p:sp>
          <p:nvSpPr>
            <p:cNvPr id="46" name="矩形 45">
              <a:extLst>
                <a:ext uri="{FF2B5EF4-FFF2-40B4-BE49-F238E27FC236}">
                  <a16:creationId xmlns:a16="http://schemas.microsoft.com/office/drawing/2014/main" id="{B4DE8558-2FD2-4174-BDCC-2E2844451419}"/>
                </a:ext>
              </a:extLst>
            </p:cNvPr>
            <p:cNvSpPr/>
            <p:nvPr/>
          </p:nvSpPr>
          <p:spPr>
            <a:xfrm>
              <a:off x="7279747" y="3046950"/>
              <a:ext cx="3771430" cy="497957"/>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dirty="0">
                  <a:solidFill>
                    <a:schemeClr val="tx1">
                      <a:lumMod val="75000"/>
                      <a:lumOff val="25000"/>
                    </a:schemeClr>
                  </a:solidFill>
                  <a:cs typeface="+mn-ea"/>
                  <a:sym typeface="+mn-lt"/>
                </a:rPr>
                <a:t>02. </a:t>
              </a:r>
              <a:r>
                <a:rPr lang="zh-CN" altLang="en-US" sz="2400" dirty="0">
                  <a:solidFill>
                    <a:schemeClr val="tx1">
                      <a:lumMod val="75000"/>
                      <a:lumOff val="25000"/>
                    </a:schemeClr>
                  </a:solidFill>
                  <a:cs typeface="+mn-ea"/>
                  <a:sym typeface="+mn-lt"/>
                </a:rPr>
                <a:t>具体实现</a:t>
              </a:r>
            </a:p>
          </p:txBody>
        </p:sp>
        <p:sp>
          <p:nvSpPr>
            <p:cNvPr id="65" name="Freeform 81">
              <a:extLst>
                <a:ext uri="{FF2B5EF4-FFF2-40B4-BE49-F238E27FC236}">
                  <a16:creationId xmlns:a16="http://schemas.microsoft.com/office/drawing/2014/main" id="{D1FD8F8C-7C7E-4239-8B84-91E95BD9529C}"/>
                </a:ext>
              </a:extLst>
            </p:cNvPr>
            <p:cNvSpPr>
              <a:spLocks noEditPoints="1"/>
            </p:cNvSpPr>
            <p:nvPr/>
          </p:nvSpPr>
          <p:spPr bwMode="auto">
            <a:xfrm flipH="1">
              <a:off x="6290339" y="3350029"/>
              <a:ext cx="411386" cy="136544"/>
            </a:xfrm>
            <a:custGeom>
              <a:avLst/>
              <a:gdLst/>
              <a:ahLst/>
              <a:cxnLst>
                <a:cxn ang="0">
                  <a:pos x="128" y="2"/>
                </a:cxn>
                <a:cxn ang="0">
                  <a:pos x="65" y="24"/>
                </a:cxn>
                <a:cxn ang="0">
                  <a:pos x="1" y="2"/>
                </a:cxn>
                <a:cxn ang="0">
                  <a:pos x="0" y="2"/>
                </a:cxn>
                <a:cxn ang="0">
                  <a:pos x="0" y="16"/>
                </a:cxn>
                <a:cxn ang="0">
                  <a:pos x="65" y="43"/>
                </a:cxn>
                <a:cxn ang="0">
                  <a:pos x="129" y="16"/>
                </a:cxn>
                <a:cxn ang="0">
                  <a:pos x="129" y="2"/>
                </a:cxn>
                <a:cxn ang="0">
                  <a:pos x="128" y="2"/>
                </a:cxn>
                <a:cxn ang="0">
                  <a:pos x="128" y="2"/>
                </a:cxn>
                <a:cxn ang="0">
                  <a:pos x="128" y="2"/>
                </a:cxn>
              </a:cxnLst>
              <a:rect l="0" t="0" r="r" b="b"/>
              <a:pathLst>
                <a:path w="129" h="43">
                  <a:moveTo>
                    <a:pt x="128" y="2"/>
                  </a:moveTo>
                  <a:cubicBezTo>
                    <a:pt x="124" y="15"/>
                    <a:pt x="96" y="24"/>
                    <a:pt x="65" y="24"/>
                  </a:cubicBezTo>
                  <a:cubicBezTo>
                    <a:pt x="34" y="24"/>
                    <a:pt x="6" y="15"/>
                    <a:pt x="1" y="2"/>
                  </a:cubicBezTo>
                  <a:cubicBezTo>
                    <a:pt x="0" y="0"/>
                    <a:pt x="0" y="0"/>
                    <a:pt x="0" y="2"/>
                  </a:cubicBezTo>
                  <a:cubicBezTo>
                    <a:pt x="0" y="16"/>
                    <a:pt x="0" y="16"/>
                    <a:pt x="0" y="16"/>
                  </a:cubicBezTo>
                  <a:cubicBezTo>
                    <a:pt x="0" y="31"/>
                    <a:pt x="31" y="43"/>
                    <a:pt x="65" y="43"/>
                  </a:cubicBezTo>
                  <a:cubicBezTo>
                    <a:pt x="99" y="43"/>
                    <a:pt x="129" y="31"/>
                    <a:pt x="129" y="16"/>
                  </a:cubicBezTo>
                  <a:cubicBezTo>
                    <a:pt x="129" y="2"/>
                    <a:pt x="129" y="2"/>
                    <a:pt x="129" y="2"/>
                  </a:cubicBezTo>
                  <a:cubicBezTo>
                    <a:pt x="129" y="0"/>
                    <a:pt x="129" y="0"/>
                    <a:pt x="128" y="2"/>
                  </a:cubicBezTo>
                  <a:close/>
                  <a:moveTo>
                    <a:pt x="128" y="2"/>
                  </a:moveTo>
                  <a:cubicBezTo>
                    <a:pt x="128" y="2"/>
                    <a:pt x="128" y="2"/>
                    <a:pt x="128" y="2"/>
                  </a:cubicBezTo>
                </a:path>
              </a:pathLst>
            </a:custGeom>
            <a:solidFill>
              <a:srgbClr val="3C5CE8"/>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400">
                <a:solidFill>
                  <a:schemeClr val="tx1">
                    <a:lumMod val="75000"/>
                    <a:lumOff val="25000"/>
                  </a:schemeClr>
                </a:solidFill>
                <a:cs typeface="+mn-ea"/>
                <a:sym typeface="+mn-lt"/>
              </a:endParaRPr>
            </a:p>
          </p:txBody>
        </p:sp>
        <p:sp>
          <p:nvSpPr>
            <p:cNvPr id="66" name="Freeform 82">
              <a:extLst>
                <a:ext uri="{FF2B5EF4-FFF2-40B4-BE49-F238E27FC236}">
                  <a16:creationId xmlns:a16="http://schemas.microsoft.com/office/drawing/2014/main" id="{22E8DFA3-490F-41CA-AB76-E0F1C155D4A9}"/>
                </a:ext>
              </a:extLst>
            </p:cNvPr>
            <p:cNvSpPr>
              <a:spLocks noEditPoints="1"/>
            </p:cNvSpPr>
            <p:nvPr/>
          </p:nvSpPr>
          <p:spPr bwMode="auto">
            <a:xfrm flipH="1">
              <a:off x="6292095" y="3273005"/>
              <a:ext cx="320355" cy="140044"/>
            </a:xfrm>
            <a:custGeom>
              <a:avLst/>
              <a:gdLst/>
              <a:ahLst/>
              <a:cxnLst>
                <a:cxn ang="0">
                  <a:pos x="2" y="40"/>
                </a:cxn>
                <a:cxn ang="0">
                  <a:pos x="37" y="44"/>
                </a:cxn>
                <a:cxn ang="0">
                  <a:pos x="100" y="18"/>
                </a:cxn>
                <a:cxn ang="0">
                  <a:pos x="86" y="1"/>
                </a:cxn>
                <a:cxn ang="0">
                  <a:pos x="79" y="1"/>
                </a:cxn>
                <a:cxn ang="0">
                  <a:pos x="2" y="37"/>
                </a:cxn>
                <a:cxn ang="0">
                  <a:pos x="2" y="40"/>
                </a:cxn>
                <a:cxn ang="0">
                  <a:pos x="2" y="40"/>
                </a:cxn>
                <a:cxn ang="0">
                  <a:pos x="2" y="40"/>
                </a:cxn>
              </a:cxnLst>
              <a:rect l="0" t="0" r="r" b="b"/>
              <a:pathLst>
                <a:path w="100" h="44">
                  <a:moveTo>
                    <a:pt x="2" y="40"/>
                  </a:moveTo>
                  <a:cubicBezTo>
                    <a:pt x="12" y="43"/>
                    <a:pt x="24" y="44"/>
                    <a:pt x="37" y="44"/>
                  </a:cubicBezTo>
                  <a:cubicBezTo>
                    <a:pt x="72" y="44"/>
                    <a:pt x="100" y="32"/>
                    <a:pt x="100" y="18"/>
                  </a:cubicBezTo>
                  <a:cubicBezTo>
                    <a:pt x="100" y="11"/>
                    <a:pt x="95" y="6"/>
                    <a:pt x="86" y="1"/>
                  </a:cubicBezTo>
                  <a:cubicBezTo>
                    <a:pt x="84" y="0"/>
                    <a:pt x="81" y="0"/>
                    <a:pt x="79" y="1"/>
                  </a:cubicBezTo>
                  <a:cubicBezTo>
                    <a:pt x="2" y="37"/>
                    <a:pt x="2" y="37"/>
                    <a:pt x="2" y="37"/>
                  </a:cubicBezTo>
                  <a:cubicBezTo>
                    <a:pt x="0" y="38"/>
                    <a:pt x="0" y="39"/>
                    <a:pt x="2" y="40"/>
                  </a:cubicBezTo>
                  <a:close/>
                  <a:moveTo>
                    <a:pt x="2" y="40"/>
                  </a:moveTo>
                  <a:cubicBezTo>
                    <a:pt x="2" y="40"/>
                    <a:pt x="2" y="40"/>
                    <a:pt x="2" y="40"/>
                  </a:cubicBezTo>
                </a:path>
              </a:pathLst>
            </a:custGeom>
            <a:solidFill>
              <a:srgbClr val="3C5CE8"/>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400">
                <a:solidFill>
                  <a:schemeClr val="tx1">
                    <a:lumMod val="75000"/>
                    <a:lumOff val="25000"/>
                  </a:schemeClr>
                </a:solidFill>
                <a:cs typeface="+mn-ea"/>
                <a:sym typeface="+mn-lt"/>
              </a:endParaRPr>
            </a:p>
          </p:txBody>
        </p:sp>
        <p:sp>
          <p:nvSpPr>
            <p:cNvPr id="67" name="Freeform 83">
              <a:extLst>
                <a:ext uri="{FF2B5EF4-FFF2-40B4-BE49-F238E27FC236}">
                  <a16:creationId xmlns:a16="http://schemas.microsoft.com/office/drawing/2014/main" id="{126AA64F-EA45-47A7-9E17-E2B599B323B6}"/>
                </a:ext>
              </a:extLst>
            </p:cNvPr>
            <p:cNvSpPr>
              <a:spLocks noEditPoints="1"/>
            </p:cNvSpPr>
            <p:nvPr/>
          </p:nvSpPr>
          <p:spPr bwMode="auto">
            <a:xfrm flipH="1">
              <a:off x="6320419" y="3242370"/>
              <a:ext cx="313354" cy="138295"/>
            </a:xfrm>
            <a:custGeom>
              <a:avLst/>
              <a:gdLst/>
              <a:ahLst/>
              <a:cxnLst>
                <a:cxn ang="0">
                  <a:pos x="0" y="27"/>
                </a:cxn>
                <a:cxn ang="0">
                  <a:pos x="12" y="42"/>
                </a:cxn>
                <a:cxn ang="0">
                  <a:pos x="19" y="42"/>
                </a:cxn>
                <a:cxn ang="0">
                  <a:pos x="96" y="7"/>
                </a:cxn>
                <a:cxn ang="0">
                  <a:pos x="96" y="4"/>
                </a:cxn>
                <a:cxn ang="0">
                  <a:pos x="64" y="0"/>
                </a:cxn>
                <a:cxn ang="0">
                  <a:pos x="0" y="27"/>
                </a:cxn>
                <a:cxn ang="0">
                  <a:pos x="0" y="27"/>
                </a:cxn>
                <a:cxn ang="0">
                  <a:pos x="0" y="27"/>
                </a:cxn>
              </a:cxnLst>
              <a:rect l="0" t="0" r="r" b="b"/>
              <a:pathLst>
                <a:path w="98" h="43">
                  <a:moveTo>
                    <a:pt x="0" y="27"/>
                  </a:moveTo>
                  <a:cubicBezTo>
                    <a:pt x="0" y="32"/>
                    <a:pt x="5" y="38"/>
                    <a:pt x="12" y="42"/>
                  </a:cubicBezTo>
                  <a:cubicBezTo>
                    <a:pt x="14" y="43"/>
                    <a:pt x="17" y="43"/>
                    <a:pt x="19" y="42"/>
                  </a:cubicBezTo>
                  <a:cubicBezTo>
                    <a:pt x="96" y="7"/>
                    <a:pt x="96" y="7"/>
                    <a:pt x="96" y="7"/>
                  </a:cubicBezTo>
                  <a:cubicBezTo>
                    <a:pt x="98" y="6"/>
                    <a:pt x="98" y="4"/>
                    <a:pt x="96" y="4"/>
                  </a:cubicBezTo>
                  <a:cubicBezTo>
                    <a:pt x="86" y="2"/>
                    <a:pt x="75" y="0"/>
                    <a:pt x="64" y="0"/>
                  </a:cubicBezTo>
                  <a:cubicBezTo>
                    <a:pt x="29" y="0"/>
                    <a:pt x="0" y="12"/>
                    <a:pt x="0" y="27"/>
                  </a:cubicBezTo>
                  <a:close/>
                  <a:moveTo>
                    <a:pt x="0" y="27"/>
                  </a:moveTo>
                  <a:cubicBezTo>
                    <a:pt x="0" y="27"/>
                    <a:pt x="0" y="27"/>
                    <a:pt x="0" y="27"/>
                  </a:cubicBezTo>
                </a:path>
              </a:pathLst>
            </a:custGeom>
            <a:solidFill>
              <a:srgbClr val="3C5CE8"/>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400">
                <a:solidFill>
                  <a:schemeClr val="tx1">
                    <a:lumMod val="75000"/>
                    <a:lumOff val="25000"/>
                  </a:schemeClr>
                </a:solidFill>
                <a:cs typeface="+mn-ea"/>
                <a:sym typeface="+mn-lt"/>
              </a:endParaRPr>
            </a:p>
          </p:txBody>
        </p:sp>
        <p:sp>
          <p:nvSpPr>
            <p:cNvPr id="68" name="Freeform 84">
              <a:extLst>
                <a:ext uri="{FF2B5EF4-FFF2-40B4-BE49-F238E27FC236}">
                  <a16:creationId xmlns:a16="http://schemas.microsoft.com/office/drawing/2014/main" id="{1FE1F852-4B95-489A-8104-A65591D0AE72}"/>
                </a:ext>
              </a:extLst>
            </p:cNvPr>
            <p:cNvSpPr>
              <a:spLocks noEditPoints="1"/>
            </p:cNvSpPr>
            <p:nvPr/>
          </p:nvSpPr>
          <p:spPr bwMode="auto">
            <a:xfrm flipH="1">
              <a:off x="6442640" y="2982411"/>
              <a:ext cx="171556" cy="260835"/>
            </a:xfrm>
            <a:custGeom>
              <a:avLst/>
              <a:gdLst/>
              <a:ahLst/>
              <a:cxnLst>
                <a:cxn ang="0">
                  <a:pos x="3" y="81"/>
                </a:cxn>
                <a:cxn ang="0">
                  <a:pos x="41" y="77"/>
                </a:cxn>
                <a:cxn ang="0">
                  <a:pos x="48" y="77"/>
                </a:cxn>
                <a:cxn ang="0">
                  <a:pos x="52" y="74"/>
                </a:cxn>
                <a:cxn ang="0">
                  <a:pos x="54" y="58"/>
                </a:cxn>
                <a:cxn ang="0">
                  <a:pos x="4" y="0"/>
                </a:cxn>
                <a:cxn ang="0">
                  <a:pos x="0" y="4"/>
                </a:cxn>
                <a:cxn ang="0">
                  <a:pos x="0" y="79"/>
                </a:cxn>
                <a:cxn ang="0">
                  <a:pos x="3" y="81"/>
                </a:cxn>
                <a:cxn ang="0">
                  <a:pos x="3" y="81"/>
                </a:cxn>
                <a:cxn ang="0">
                  <a:pos x="3" y="81"/>
                </a:cxn>
              </a:cxnLst>
              <a:rect l="0" t="0" r="r" b="b"/>
              <a:pathLst>
                <a:path w="54" h="82">
                  <a:moveTo>
                    <a:pt x="3" y="81"/>
                  </a:moveTo>
                  <a:cubicBezTo>
                    <a:pt x="14" y="79"/>
                    <a:pt x="27" y="77"/>
                    <a:pt x="41" y="77"/>
                  </a:cubicBezTo>
                  <a:cubicBezTo>
                    <a:pt x="43" y="77"/>
                    <a:pt x="46" y="77"/>
                    <a:pt x="48" y="77"/>
                  </a:cubicBezTo>
                  <a:cubicBezTo>
                    <a:pt x="50" y="77"/>
                    <a:pt x="51" y="76"/>
                    <a:pt x="52" y="74"/>
                  </a:cubicBezTo>
                  <a:cubicBezTo>
                    <a:pt x="54" y="69"/>
                    <a:pt x="54" y="64"/>
                    <a:pt x="54" y="58"/>
                  </a:cubicBezTo>
                  <a:cubicBezTo>
                    <a:pt x="54" y="28"/>
                    <a:pt x="32" y="4"/>
                    <a:pt x="4" y="0"/>
                  </a:cubicBezTo>
                  <a:cubicBezTo>
                    <a:pt x="2" y="0"/>
                    <a:pt x="0" y="2"/>
                    <a:pt x="0" y="4"/>
                  </a:cubicBezTo>
                  <a:cubicBezTo>
                    <a:pt x="0" y="79"/>
                    <a:pt x="0" y="79"/>
                    <a:pt x="0" y="79"/>
                  </a:cubicBezTo>
                  <a:cubicBezTo>
                    <a:pt x="0" y="81"/>
                    <a:pt x="1" y="82"/>
                    <a:pt x="3" y="81"/>
                  </a:cubicBezTo>
                  <a:close/>
                  <a:moveTo>
                    <a:pt x="3" y="81"/>
                  </a:moveTo>
                  <a:cubicBezTo>
                    <a:pt x="3" y="81"/>
                    <a:pt x="3" y="81"/>
                    <a:pt x="3" y="81"/>
                  </a:cubicBezTo>
                </a:path>
              </a:pathLst>
            </a:custGeom>
            <a:solidFill>
              <a:srgbClr val="3C5CE8"/>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400" dirty="0">
                <a:solidFill>
                  <a:schemeClr val="tx1">
                    <a:lumMod val="75000"/>
                    <a:lumOff val="25000"/>
                  </a:schemeClr>
                </a:solidFill>
                <a:cs typeface="+mn-ea"/>
                <a:sym typeface="+mn-lt"/>
              </a:endParaRPr>
            </a:p>
          </p:txBody>
        </p:sp>
        <p:sp>
          <p:nvSpPr>
            <p:cNvPr id="69" name="Freeform 85">
              <a:extLst>
                <a:ext uri="{FF2B5EF4-FFF2-40B4-BE49-F238E27FC236}">
                  <a16:creationId xmlns:a16="http://schemas.microsoft.com/office/drawing/2014/main" id="{2529FA88-5697-4452-9742-0C6E95B4E4FF}"/>
                </a:ext>
              </a:extLst>
            </p:cNvPr>
            <p:cNvSpPr>
              <a:spLocks noEditPoints="1"/>
            </p:cNvSpPr>
            <p:nvPr/>
          </p:nvSpPr>
          <p:spPr bwMode="auto">
            <a:xfrm flipH="1">
              <a:off x="6640455" y="2982411"/>
              <a:ext cx="171556" cy="344861"/>
            </a:xfrm>
            <a:custGeom>
              <a:avLst/>
              <a:gdLst/>
              <a:ahLst/>
              <a:cxnLst>
                <a:cxn ang="0">
                  <a:pos x="51" y="86"/>
                </a:cxn>
                <a:cxn ang="0">
                  <a:pos x="54" y="81"/>
                </a:cxn>
                <a:cxn ang="0">
                  <a:pos x="54" y="4"/>
                </a:cxn>
                <a:cxn ang="0">
                  <a:pos x="51" y="0"/>
                </a:cxn>
                <a:cxn ang="0">
                  <a:pos x="0" y="58"/>
                </a:cxn>
                <a:cxn ang="0">
                  <a:pos x="27" y="107"/>
                </a:cxn>
                <a:cxn ang="0">
                  <a:pos x="29" y="108"/>
                </a:cxn>
                <a:cxn ang="0">
                  <a:pos x="29" y="108"/>
                </a:cxn>
                <a:cxn ang="0">
                  <a:pos x="51" y="86"/>
                </a:cxn>
                <a:cxn ang="0">
                  <a:pos x="51" y="86"/>
                </a:cxn>
                <a:cxn ang="0">
                  <a:pos x="51" y="86"/>
                </a:cxn>
              </a:cxnLst>
              <a:rect l="0" t="0" r="r" b="b"/>
              <a:pathLst>
                <a:path w="54" h="108">
                  <a:moveTo>
                    <a:pt x="51" y="86"/>
                  </a:moveTo>
                  <a:cubicBezTo>
                    <a:pt x="53" y="85"/>
                    <a:pt x="54" y="83"/>
                    <a:pt x="54" y="81"/>
                  </a:cubicBezTo>
                  <a:cubicBezTo>
                    <a:pt x="54" y="4"/>
                    <a:pt x="54" y="4"/>
                    <a:pt x="54" y="4"/>
                  </a:cubicBezTo>
                  <a:cubicBezTo>
                    <a:pt x="54" y="2"/>
                    <a:pt x="53" y="0"/>
                    <a:pt x="51" y="0"/>
                  </a:cubicBezTo>
                  <a:cubicBezTo>
                    <a:pt x="22" y="4"/>
                    <a:pt x="0" y="28"/>
                    <a:pt x="0" y="58"/>
                  </a:cubicBezTo>
                  <a:cubicBezTo>
                    <a:pt x="0" y="78"/>
                    <a:pt x="11" y="96"/>
                    <a:pt x="27" y="107"/>
                  </a:cubicBezTo>
                  <a:cubicBezTo>
                    <a:pt x="28" y="108"/>
                    <a:pt x="29" y="108"/>
                    <a:pt x="29" y="108"/>
                  </a:cubicBezTo>
                  <a:cubicBezTo>
                    <a:pt x="29" y="108"/>
                    <a:pt x="29" y="108"/>
                    <a:pt x="29" y="108"/>
                  </a:cubicBezTo>
                  <a:cubicBezTo>
                    <a:pt x="29" y="99"/>
                    <a:pt x="38" y="91"/>
                    <a:pt x="51" y="86"/>
                  </a:cubicBezTo>
                  <a:close/>
                  <a:moveTo>
                    <a:pt x="51" y="86"/>
                  </a:moveTo>
                  <a:cubicBezTo>
                    <a:pt x="51" y="86"/>
                    <a:pt x="51" y="86"/>
                    <a:pt x="51" y="86"/>
                  </a:cubicBezTo>
                </a:path>
              </a:pathLst>
            </a:custGeom>
            <a:solidFill>
              <a:srgbClr val="3C5CE8"/>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400">
                <a:solidFill>
                  <a:schemeClr val="tx1">
                    <a:lumMod val="75000"/>
                    <a:lumOff val="25000"/>
                  </a:schemeClr>
                </a:solidFill>
                <a:cs typeface="+mn-ea"/>
                <a:sym typeface="+mn-lt"/>
              </a:endParaRPr>
            </a:p>
          </p:txBody>
        </p:sp>
      </p:grpSp>
      <p:grpSp>
        <p:nvGrpSpPr>
          <p:cNvPr id="5" name="组合 4">
            <a:extLst>
              <a:ext uri="{FF2B5EF4-FFF2-40B4-BE49-F238E27FC236}">
                <a16:creationId xmlns:a16="http://schemas.microsoft.com/office/drawing/2014/main" id="{63D607C4-CF3F-429D-8418-6B24D0897B7A}"/>
              </a:ext>
            </a:extLst>
          </p:cNvPr>
          <p:cNvGrpSpPr/>
          <p:nvPr/>
        </p:nvGrpSpPr>
        <p:grpSpPr>
          <a:xfrm>
            <a:off x="5062082" y="4531682"/>
            <a:ext cx="4385512" cy="833206"/>
            <a:chOff x="5640727" y="3872959"/>
            <a:chExt cx="4385512" cy="833206"/>
          </a:xfrm>
        </p:grpSpPr>
        <p:sp>
          <p:nvSpPr>
            <p:cNvPr id="52" name="椭圆 51">
              <a:extLst>
                <a:ext uri="{FF2B5EF4-FFF2-40B4-BE49-F238E27FC236}">
                  <a16:creationId xmlns:a16="http://schemas.microsoft.com/office/drawing/2014/main" id="{458B9D77-7EDA-4FAA-ADFE-8B380EF2DCAD}"/>
                </a:ext>
              </a:extLst>
            </p:cNvPr>
            <p:cNvSpPr/>
            <p:nvPr/>
          </p:nvSpPr>
          <p:spPr>
            <a:xfrm>
              <a:off x="5640727" y="3872959"/>
              <a:ext cx="833206" cy="833206"/>
            </a:xfrm>
            <a:prstGeom prst="ellipse">
              <a:avLst/>
            </a:prstGeom>
            <a:solidFill>
              <a:schemeClr val="bg1"/>
            </a:solidFill>
            <a:ln w="28575">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cs typeface="+mn-ea"/>
                <a:sym typeface="+mn-lt"/>
              </a:endParaRPr>
            </a:p>
          </p:txBody>
        </p:sp>
        <p:sp>
          <p:nvSpPr>
            <p:cNvPr id="51" name="矩形 50">
              <a:extLst>
                <a:ext uri="{FF2B5EF4-FFF2-40B4-BE49-F238E27FC236}">
                  <a16:creationId xmlns:a16="http://schemas.microsoft.com/office/drawing/2014/main" id="{BC2DD16E-BA30-4C2A-BDB8-4EBF8EC556DD}"/>
                </a:ext>
              </a:extLst>
            </p:cNvPr>
            <p:cNvSpPr/>
            <p:nvPr/>
          </p:nvSpPr>
          <p:spPr>
            <a:xfrm>
              <a:off x="6790437" y="4085316"/>
              <a:ext cx="3235802" cy="497957"/>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dirty="0">
                  <a:solidFill>
                    <a:schemeClr val="tx1">
                      <a:lumMod val="75000"/>
                      <a:lumOff val="25000"/>
                    </a:schemeClr>
                  </a:solidFill>
                  <a:cs typeface="+mn-ea"/>
                  <a:sym typeface="+mn-lt"/>
                </a:rPr>
                <a:t>03.</a:t>
              </a:r>
              <a:r>
                <a:rPr lang="zh-CN" altLang="en-US" sz="2400" dirty="0">
                  <a:solidFill>
                    <a:schemeClr val="tx1">
                      <a:lumMod val="75000"/>
                      <a:lumOff val="25000"/>
                    </a:schemeClr>
                  </a:solidFill>
                  <a:cs typeface="+mn-ea"/>
                  <a:sym typeface="+mn-lt"/>
                </a:rPr>
                <a:t>项目总结</a:t>
              </a:r>
            </a:p>
          </p:txBody>
        </p:sp>
        <p:sp>
          <p:nvSpPr>
            <p:cNvPr id="75" name="Freeform 104">
              <a:extLst>
                <a:ext uri="{FF2B5EF4-FFF2-40B4-BE49-F238E27FC236}">
                  <a16:creationId xmlns:a16="http://schemas.microsoft.com/office/drawing/2014/main" id="{E7155BF6-C676-44A3-A010-7F7C9FEC9051}"/>
                </a:ext>
              </a:extLst>
            </p:cNvPr>
            <p:cNvSpPr>
              <a:spLocks noEditPoints="1"/>
            </p:cNvSpPr>
            <p:nvPr/>
          </p:nvSpPr>
          <p:spPr bwMode="auto">
            <a:xfrm flipH="1">
              <a:off x="5845690" y="4013324"/>
              <a:ext cx="459616" cy="594874"/>
            </a:xfrm>
            <a:custGeom>
              <a:avLst/>
              <a:gdLst>
                <a:gd name="T0" fmla="*/ 130 w 148"/>
                <a:gd name="T1" fmla="*/ 112 h 191"/>
                <a:gd name="T2" fmla="*/ 148 w 148"/>
                <a:gd name="T3" fmla="*/ 67 h 191"/>
                <a:gd name="T4" fmla="*/ 82 w 148"/>
                <a:gd name="T5" fmla="*/ 0 h 191"/>
                <a:gd name="T6" fmla="*/ 45 w 148"/>
                <a:gd name="T7" fmla="*/ 12 h 191"/>
                <a:gd name="T8" fmla="*/ 44 w 148"/>
                <a:gd name="T9" fmla="*/ 12 h 191"/>
                <a:gd name="T10" fmla="*/ 43 w 148"/>
                <a:gd name="T11" fmla="*/ 13 h 191"/>
                <a:gd name="T12" fmla="*/ 28 w 148"/>
                <a:gd name="T13" fmla="*/ 28 h 191"/>
                <a:gd name="T14" fmla="*/ 17 w 148"/>
                <a:gd name="T15" fmla="*/ 53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3 h 191"/>
                <a:gd name="T32" fmla="*/ 35 w 148"/>
                <a:gd name="T33" fmla="*/ 152 h 191"/>
                <a:gd name="T34" fmla="*/ 44 w 148"/>
                <a:gd name="T35" fmla="*/ 151 h 191"/>
                <a:gd name="T36" fmla="*/ 51 w 148"/>
                <a:gd name="T37" fmla="*/ 150 h 191"/>
                <a:gd name="T38" fmla="*/ 60 w 148"/>
                <a:gd name="T39" fmla="*/ 159 h 191"/>
                <a:gd name="T40" fmla="*/ 58 w 148"/>
                <a:gd name="T41" fmla="*/ 171 h 191"/>
                <a:gd name="T42" fmla="*/ 49 w 148"/>
                <a:gd name="T43" fmla="*/ 191 h 191"/>
                <a:gd name="T44" fmla="*/ 89 w 148"/>
                <a:gd name="T45" fmla="*/ 171 h 191"/>
                <a:gd name="T46" fmla="*/ 131 w 148"/>
                <a:gd name="T47" fmla="*/ 163 h 191"/>
                <a:gd name="T48" fmla="*/ 130 w 148"/>
                <a:gd name="T49" fmla="*/ 112 h 191"/>
                <a:gd name="T50" fmla="*/ 104 w 148"/>
                <a:gd name="T51" fmla="*/ 76 h 191"/>
                <a:gd name="T52" fmla="*/ 101 w 148"/>
                <a:gd name="T53" fmla="*/ 72 h 191"/>
                <a:gd name="T54" fmla="*/ 70 w 148"/>
                <a:gd name="T55" fmla="*/ 114 h 191"/>
                <a:gd name="T56" fmla="*/ 76 w 148"/>
                <a:gd name="T57" fmla="*/ 78 h 191"/>
                <a:gd name="T58" fmla="*/ 63 w 148"/>
                <a:gd name="T59" fmla="*/ 78 h 191"/>
                <a:gd name="T60" fmla="*/ 68 w 148"/>
                <a:gd name="T61" fmla="*/ 59 h 191"/>
                <a:gd name="T62" fmla="*/ 62 w 148"/>
                <a:gd name="T63" fmla="*/ 59 h 191"/>
                <a:gd name="T64" fmla="*/ 49 w 148"/>
                <a:gd name="T65" fmla="*/ 22 h 191"/>
                <a:gd name="T66" fmla="*/ 49 w 148"/>
                <a:gd name="T67" fmla="*/ 21 h 191"/>
                <a:gd name="T68" fmla="*/ 49 w 148"/>
                <a:gd name="T69" fmla="*/ 21 h 191"/>
                <a:gd name="T70" fmla="*/ 49 w 148"/>
                <a:gd name="T71" fmla="*/ 21 h 191"/>
                <a:gd name="T72" fmla="*/ 50 w 148"/>
                <a:gd name="T73" fmla="*/ 21 h 191"/>
                <a:gd name="T74" fmla="*/ 82 w 148"/>
                <a:gd name="T75" fmla="*/ 11 h 191"/>
                <a:gd name="T76" fmla="*/ 135 w 148"/>
                <a:gd name="T77" fmla="*/ 48 h 191"/>
                <a:gd name="T78" fmla="*/ 135 w 148"/>
                <a:gd name="T79" fmla="*/ 70 h 191"/>
                <a:gd name="T80" fmla="*/ 104 w 148"/>
                <a:gd name="T81" fmla="*/ 76 h 191"/>
                <a:gd name="T82" fmla="*/ 90 w 148"/>
                <a:gd name="T83" fmla="*/ 61 h 191"/>
                <a:gd name="T84" fmla="*/ 103 w 148"/>
                <a:gd name="T85" fmla="*/ 61 h 191"/>
                <a:gd name="T86" fmla="*/ 75 w 148"/>
                <a:gd name="T87" fmla="*/ 102 h 191"/>
                <a:gd name="T88" fmla="*/ 81 w 148"/>
                <a:gd name="T89" fmla="*/ 74 h 191"/>
                <a:gd name="T90" fmla="*/ 68 w 148"/>
                <a:gd name="T91" fmla="*/ 74 h 191"/>
                <a:gd name="T92" fmla="*/ 76 w 148"/>
                <a:gd name="T93" fmla="*/ 40 h 191"/>
                <a:gd name="T94" fmla="*/ 97 w 148"/>
                <a:gd name="T95" fmla="*/ 40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2"/>
                  </a:moveTo>
                  <a:cubicBezTo>
                    <a:pt x="142" y="92"/>
                    <a:pt x="148" y="84"/>
                    <a:pt x="148" y="67"/>
                  </a:cubicBezTo>
                  <a:cubicBezTo>
                    <a:pt x="148" y="30"/>
                    <a:pt x="118" y="0"/>
                    <a:pt x="82" y="0"/>
                  </a:cubicBezTo>
                  <a:cubicBezTo>
                    <a:pt x="68" y="0"/>
                    <a:pt x="55" y="5"/>
                    <a:pt x="45" y="12"/>
                  </a:cubicBezTo>
                  <a:cubicBezTo>
                    <a:pt x="44" y="12"/>
                    <a:pt x="44" y="12"/>
                    <a:pt x="44" y="12"/>
                  </a:cubicBezTo>
                  <a:cubicBezTo>
                    <a:pt x="44" y="12"/>
                    <a:pt x="44" y="12"/>
                    <a:pt x="43" y="13"/>
                  </a:cubicBezTo>
                  <a:cubicBezTo>
                    <a:pt x="37" y="17"/>
                    <a:pt x="32" y="22"/>
                    <a:pt x="28" y="28"/>
                  </a:cubicBezTo>
                  <a:cubicBezTo>
                    <a:pt x="23" y="35"/>
                    <a:pt x="19" y="44"/>
                    <a:pt x="17" y="53"/>
                  </a:cubicBezTo>
                  <a:cubicBezTo>
                    <a:pt x="14" y="68"/>
                    <a:pt x="20" y="68"/>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0" y="130"/>
                    <a:pt x="26" y="129"/>
                    <a:pt x="25" y="133"/>
                  </a:cubicBezTo>
                  <a:cubicBezTo>
                    <a:pt x="21" y="150"/>
                    <a:pt x="30" y="152"/>
                    <a:pt x="35" y="152"/>
                  </a:cubicBezTo>
                  <a:cubicBezTo>
                    <a:pt x="38" y="152"/>
                    <a:pt x="41" y="152"/>
                    <a:pt x="44" y="151"/>
                  </a:cubicBezTo>
                  <a:cubicBezTo>
                    <a:pt x="46" y="150"/>
                    <a:pt x="49" y="150"/>
                    <a:pt x="51" y="150"/>
                  </a:cubicBezTo>
                  <a:cubicBezTo>
                    <a:pt x="57" y="150"/>
                    <a:pt x="61" y="153"/>
                    <a:pt x="60" y="159"/>
                  </a:cubicBezTo>
                  <a:cubicBezTo>
                    <a:pt x="58" y="164"/>
                    <a:pt x="58" y="167"/>
                    <a:pt x="58" y="171"/>
                  </a:cubicBezTo>
                  <a:cubicBezTo>
                    <a:pt x="57" y="175"/>
                    <a:pt x="49" y="191"/>
                    <a:pt x="49" y="191"/>
                  </a:cubicBezTo>
                  <a:cubicBezTo>
                    <a:pt x="49" y="191"/>
                    <a:pt x="62" y="182"/>
                    <a:pt x="89" y="171"/>
                  </a:cubicBezTo>
                  <a:cubicBezTo>
                    <a:pt x="115" y="159"/>
                    <a:pt x="131" y="163"/>
                    <a:pt x="131" y="163"/>
                  </a:cubicBezTo>
                  <a:cubicBezTo>
                    <a:pt x="131" y="163"/>
                    <a:pt x="118" y="132"/>
                    <a:pt x="130" y="112"/>
                  </a:cubicBezTo>
                  <a:close/>
                  <a:moveTo>
                    <a:pt x="104" y="76"/>
                  </a:moveTo>
                  <a:cubicBezTo>
                    <a:pt x="103" y="75"/>
                    <a:pt x="102" y="73"/>
                    <a:pt x="101" y="72"/>
                  </a:cubicBezTo>
                  <a:cubicBezTo>
                    <a:pt x="70" y="114"/>
                    <a:pt x="70" y="114"/>
                    <a:pt x="70" y="114"/>
                  </a:cubicBezTo>
                  <a:cubicBezTo>
                    <a:pt x="76" y="78"/>
                    <a:pt x="76" y="78"/>
                    <a:pt x="76" y="78"/>
                  </a:cubicBezTo>
                  <a:cubicBezTo>
                    <a:pt x="63" y="78"/>
                    <a:pt x="63" y="78"/>
                    <a:pt x="63" y="78"/>
                  </a:cubicBezTo>
                  <a:cubicBezTo>
                    <a:pt x="68" y="59"/>
                    <a:pt x="68" y="59"/>
                    <a:pt x="68" y="59"/>
                  </a:cubicBezTo>
                  <a:cubicBezTo>
                    <a:pt x="66" y="59"/>
                    <a:pt x="64" y="59"/>
                    <a:pt x="62" y="59"/>
                  </a:cubicBezTo>
                  <a:cubicBezTo>
                    <a:pt x="37" y="62"/>
                    <a:pt x="30" y="36"/>
                    <a:pt x="49" y="22"/>
                  </a:cubicBezTo>
                  <a:cubicBezTo>
                    <a:pt x="49" y="21"/>
                    <a:pt x="49" y="21"/>
                    <a:pt x="49" y="21"/>
                  </a:cubicBezTo>
                  <a:cubicBezTo>
                    <a:pt x="49" y="21"/>
                    <a:pt x="49" y="21"/>
                    <a:pt x="49" y="21"/>
                  </a:cubicBezTo>
                  <a:cubicBezTo>
                    <a:pt x="49" y="21"/>
                    <a:pt x="49" y="21"/>
                    <a:pt x="49" y="21"/>
                  </a:cubicBezTo>
                  <a:cubicBezTo>
                    <a:pt x="50" y="21"/>
                    <a:pt x="50" y="21"/>
                    <a:pt x="50" y="21"/>
                  </a:cubicBezTo>
                  <a:cubicBezTo>
                    <a:pt x="59" y="14"/>
                    <a:pt x="70" y="11"/>
                    <a:pt x="82" y="11"/>
                  </a:cubicBezTo>
                  <a:cubicBezTo>
                    <a:pt x="106" y="11"/>
                    <a:pt x="127" y="26"/>
                    <a:pt x="135" y="48"/>
                  </a:cubicBezTo>
                  <a:cubicBezTo>
                    <a:pt x="138" y="57"/>
                    <a:pt x="138" y="63"/>
                    <a:pt x="135" y="70"/>
                  </a:cubicBezTo>
                  <a:cubicBezTo>
                    <a:pt x="130" y="82"/>
                    <a:pt x="108" y="83"/>
                    <a:pt x="104" y="76"/>
                  </a:cubicBezTo>
                  <a:close/>
                  <a:moveTo>
                    <a:pt x="90" y="61"/>
                  </a:moveTo>
                  <a:cubicBezTo>
                    <a:pt x="103" y="61"/>
                    <a:pt x="103" y="61"/>
                    <a:pt x="103" y="61"/>
                  </a:cubicBezTo>
                  <a:cubicBezTo>
                    <a:pt x="75" y="102"/>
                    <a:pt x="75" y="102"/>
                    <a:pt x="75" y="102"/>
                  </a:cubicBezTo>
                  <a:cubicBezTo>
                    <a:pt x="81" y="74"/>
                    <a:pt x="81" y="74"/>
                    <a:pt x="81" y="74"/>
                  </a:cubicBezTo>
                  <a:cubicBezTo>
                    <a:pt x="68" y="74"/>
                    <a:pt x="68" y="74"/>
                    <a:pt x="68" y="74"/>
                  </a:cubicBezTo>
                  <a:cubicBezTo>
                    <a:pt x="76" y="40"/>
                    <a:pt x="76" y="40"/>
                    <a:pt x="76" y="40"/>
                  </a:cubicBezTo>
                  <a:cubicBezTo>
                    <a:pt x="97" y="40"/>
                    <a:pt x="97" y="40"/>
                    <a:pt x="97" y="40"/>
                  </a:cubicBezTo>
                  <a:lnTo>
                    <a:pt x="90" y="61"/>
                  </a:lnTo>
                  <a:close/>
                </a:path>
              </a:pathLst>
            </a:custGeom>
            <a:solidFill>
              <a:srgbClr val="3C5CE8"/>
            </a:solidFill>
            <a:ln>
              <a:noFill/>
            </a:ln>
          </p:spPr>
          <p:txBody>
            <a:bodyPr vert="horz" wrap="square" lIns="91440" tIns="45720" rIns="91440" bIns="45720" numCol="1" anchor="t" anchorCtr="0" compatLnSpc="1">
              <a:prstTxWarp prst="textNoShape">
                <a:avLst/>
              </a:prstTxWarp>
            </a:bodyPr>
            <a:lstStyle/>
            <a:p>
              <a:endParaRPr lang="en-US" sz="1600">
                <a:solidFill>
                  <a:schemeClr val="tx1">
                    <a:lumMod val="75000"/>
                    <a:lumOff val="25000"/>
                  </a:schemeClr>
                </a:solidFill>
                <a:cs typeface="+mn-ea"/>
                <a:sym typeface="+mn-lt"/>
              </a:endParaRPr>
            </a:p>
          </p:txBody>
        </p:sp>
      </p:grpSp>
      <p:grpSp>
        <p:nvGrpSpPr>
          <p:cNvPr id="2" name="组合 1">
            <a:extLst>
              <a:ext uri="{FF2B5EF4-FFF2-40B4-BE49-F238E27FC236}">
                <a16:creationId xmlns:a16="http://schemas.microsoft.com/office/drawing/2014/main" id="{EF7B9A82-F210-46AF-B322-6EF207DFBA98}"/>
              </a:ext>
            </a:extLst>
          </p:cNvPr>
          <p:cNvGrpSpPr/>
          <p:nvPr/>
        </p:nvGrpSpPr>
        <p:grpSpPr>
          <a:xfrm>
            <a:off x="-5059280" y="-3225691"/>
            <a:ext cx="8202554" cy="8202554"/>
            <a:chOff x="-4284668" y="-3155353"/>
            <a:chExt cx="8202554" cy="8202554"/>
          </a:xfrm>
        </p:grpSpPr>
        <p:sp>
          <p:nvSpPr>
            <p:cNvPr id="11" name="椭圆 10">
              <a:extLst>
                <a:ext uri="{FF2B5EF4-FFF2-40B4-BE49-F238E27FC236}">
                  <a16:creationId xmlns:a16="http://schemas.microsoft.com/office/drawing/2014/main" id="{C16E6313-C330-418F-BFC1-53AD70717975}"/>
                </a:ext>
              </a:extLst>
            </p:cNvPr>
            <p:cNvSpPr/>
            <p:nvPr/>
          </p:nvSpPr>
          <p:spPr>
            <a:xfrm flipH="1">
              <a:off x="-4284668" y="-3155353"/>
              <a:ext cx="8202554" cy="8202554"/>
            </a:xfrm>
            <a:prstGeom prst="ellipse">
              <a:avLst/>
            </a:prstGeom>
            <a:solidFill>
              <a:srgbClr val="3C5CE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E2507829-9E67-43AB-B809-AC8D2F968C70}"/>
                </a:ext>
              </a:extLst>
            </p:cNvPr>
            <p:cNvSpPr/>
            <p:nvPr/>
          </p:nvSpPr>
          <p:spPr>
            <a:xfrm rot="21305017" flipH="1">
              <a:off x="-2523111" y="-1689159"/>
              <a:ext cx="5136670" cy="5136670"/>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7" name="椭圆 6">
              <a:extLst>
                <a:ext uri="{FF2B5EF4-FFF2-40B4-BE49-F238E27FC236}">
                  <a16:creationId xmlns:a16="http://schemas.microsoft.com/office/drawing/2014/main" id="{72847B06-B8E6-445A-B096-69131B5133ED}"/>
                </a:ext>
              </a:extLst>
            </p:cNvPr>
            <p:cNvSpPr/>
            <p:nvPr/>
          </p:nvSpPr>
          <p:spPr>
            <a:xfrm flipH="1">
              <a:off x="-3524219" y="-2394904"/>
              <a:ext cx="6681656" cy="6681656"/>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0C2F8F38-E228-4187-B8A4-0D1069C533B0}"/>
                </a:ext>
              </a:extLst>
            </p:cNvPr>
            <p:cNvSpPr/>
            <p:nvPr/>
          </p:nvSpPr>
          <p:spPr>
            <a:xfrm>
              <a:off x="942531" y="19195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1" name="椭圆 80">
              <a:extLst>
                <a:ext uri="{FF2B5EF4-FFF2-40B4-BE49-F238E27FC236}">
                  <a16:creationId xmlns:a16="http://schemas.microsoft.com/office/drawing/2014/main" id="{E090A059-3200-4F8B-9235-6DB90F617B7C}"/>
                </a:ext>
              </a:extLst>
            </p:cNvPr>
            <p:cNvSpPr/>
            <p:nvPr/>
          </p:nvSpPr>
          <p:spPr>
            <a:xfrm>
              <a:off x="1094931" y="19195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2" name="椭圆 81">
              <a:extLst>
                <a:ext uri="{FF2B5EF4-FFF2-40B4-BE49-F238E27FC236}">
                  <a16:creationId xmlns:a16="http://schemas.microsoft.com/office/drawing/2014/main" id="{44F91C49-77CA-4100-A8AC-BF2EA277C7AD}"/>
                </a:ext>
              </a:extLst>
            </p:cNvPr>
            <p:cNvSpPr/>
            <p:nvPr/>
          </p:nvSpPr>
          <p:spPr>
            <a:xfrm>
              <a:off x="1247331" y="19195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3" name="椭圆 82">
              <a:extLst>
                <a:ext uri="{FF2B5EF4-FFF2-40B4-BE49-F238E27FC236}">
                  <a16:creationId xmlns:a16="http://schemas.microsoft.com/office/drawing/2014/main" id="{4EFCED84-54CD-406E-AC66-DDBA6D676B8C}"/>
                </a:ext>
              </a:extLst>
            </p:cNvPr>
            <p:cNvSpPr/>
            <p:nvPr/>
          </p:nvSpPr>
          <p:spPr>
            <a:xfrm>
              <a:off x="1399731" y="19195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椭圆 83">
              <a:extLst>
                <a:ext uri="{FF2B5EF4-FFF2-40B4-BE49-F238E27FC236}">
                  <a16:creationId xmlns:a16="http://schemas.microsoft.com/office/drawing/2014/main" id="{31EEC8CE-8C8B-4F06-878A-E79EDB58AC51}"/>
                </a:ext>
              </a:extLst>
            </p:cNvPr>
            <p:cNvSpPr/>
            <p:nvPr/>
          </p:nvSpPr>
          <p:spPr>
            <a:xfrm>
              <a:off x="1552131" y="19195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5" name="椭圆 84">
              <a:extLst>
                <a:ext uri="{FF2B5EF4-FFF2-40B4-BE49-F238E27FC236}">
                  <a16:creationId xmlns:a16="http://schemas.microsoft.com/office/drawing/2014/main" id="{EF8CF310-7D6B-4EB7-B4D2-3A687941A1AB}"/>
                </a:ext>
              </a:extLst>
            </p:cNvPr>
            <p:cNvSpPr/>
            <p:nvPr/>
          </p:nvSpPr>
          <p:spPr>
            <a:xfrm>
              <a:off x="1704531" y="19195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椭圆 85">
              <a:extLst>
                <a:ext uri="{FF2B5EF4-FFF2-40B4-BE49-F238E27FC236}">
                  <a16:creationId xmlns:a16="http://schemas.microsoft.com/office/drawing/2014/main" id="{9E74D52B-487D-4576-A8D0-221A42DB78F9}"/>
                </a:ext>
              </a:extLst>
            </p:cNvPr>
            <p:cNvSpPr/>
            <p:nvPr/>
          </p:nvSpPr>
          <p:spPr>
            <a:xfrm>
              <a:off x="942531" y="36693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椭圆 86">
              <a:extLst>
                <a:ext uri="{FF2B5EF4-FFF2-40B4-BE49-F238E27FC236}">
                  <a16:creationId xmlns:a16="http://schemas.microsoft.com/office/drawing/2014/main" id="{6D70D46A-2D4C-4330-A486-122B8DFC4AA7}"/>
                </a:ext>
              </a:extLst>
            </p:cNvPr>
            <p:cNvSpPr/>
            <p:nvPr/>
          </p:nvSpPr>
          <p:spPr>
            <a:xfrm>
              <a:off x="1094931" y="36693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椭圆 87">
              <a:extLst>
                <a:ext uri="{FF2B5EF4-FFF2-40B4-BE49-F238E27FC236}">
                  <a16:creationId xmlns:a16="http://schemas.microsoft.com/office/drawing/2014/main" id="{C44AC105-84EE-4D3D-9616-410A0D0F044D}"/>
                </a:ext>
              </a:extLst>
            </p:cNvPr>
            <p:cNvSpPr/>
            <p:nvPr/>
          </p:nvSpPr>
          <p:spPr>
            <a:xfrm>
              <a:off x="1247331" y="36693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椭圆 88">
              <a:extLst>
                <a:ext uri="{FF2B5EF4-FFF2-40B4-BE49-F238E27FC236}">
                  <a16:creationId xmlns:a16="http://schemas.microsoft.com/office/drawing/2014/main" id="{1F576BD9-78AF-4428-827F-18AD85557BC2}"/>
                </a:ext>
              </a:extLst>
            </p:cNvPr>
            <p:cNvSpPr/>
            <p:nvPr/>
          </p:nvSpPr>
          <p:spPr>
            <a:xfrm>
              <a:off x="1399731" y="36693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椭圆 89">
              <a:extLst>
                <a:ext uri="{FF2B5EF4-FFF2-40B4-BE49-F238E27FC236}">
                  <a16:creationId xmlns:a16="http://schemas.microsoft.com/office/drawing/2014/main" id="{1869FE6F-A224-4D23-A377-7F114062AD48}"/>
                </a:ext>
              </a:extLst>
            </p:cNvPr>
            <p:cNvSpPr/>
            <p:nvPr/>
          </p:nvSpPr>
          <p:spPr>
            <a:xfrm>
              <a:off x="1552131" y="36693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a:extLst>
                <a:ext uri="{FF2B5EF4-FFF2-40B4-BE49-F238E27FC236}">
                  <a16:creationId xmlns:a16="http://schemas.microsoft.com/office/drawing/2014/main" id="{33F31FEB-51C4-49BC-9523-50DFB0CD0315}"/>
                </a:ext>
              </a:extLst>
            </p:cNvPr>
            <p:cNvSpPr/>
            <p:nvPr/>
          </p:nvSpPr>
          <p:spPr>
            <a:xfrm>
              <a:off x="1704531" y="36693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2" name="椭圆 91">
              <a:extLst>
                <a:ext uri="{FF2B5EF4-FFF2-40B4-BE49-F238E27FC236}">
                  <a16:creationId xmlns:a16="http://schemas.microsoft.com/office/drawing/2014/main" id="{EF001B43-9B00-4D0C-9035-10E4C5321E91}"/>
                </a:ext>
              </a:extLst>
            </p:cNvPr>
            <p:cNvSpPr/>
            <p:nvPr/>
          </p:nvSpPr>
          <p:spPr>
            <a:xfrm>
              <a:off x="942531" y="54191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3" name="椭圆 92">
              <a:extLst>
                <a:ext uri="{FF2B5EF4-FFF2-40B4-BE49-F238E27FC236}">
                  <a16:creationId xmlns:a16="http://schemas.microsoft.com/office/drawing/2014/main" id="{D0A53457-FC8D-4E0F-BCE4-3B8F100290BD}"/>
                </a:ext>
              </a:extLst>
            </p:cNvPr>
            <p:cNvSpPr/>
            <p:nvPr/>
          </p:nvSpPr>
          <p:spPr>
            <a:xfrm>
              <a:off x="1094931" y="54191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4" name="椭圆 93">
              <a:extLst>
                <a:ext uri="{FF2B5EF4-FFF2-40B4-BE49-F238E27FC236}">
                  <a16:creationId xmlns:a16="http://schemas.microsoft.com/office/drawing/2014/main" id="{4BB7B1F6-E61E-45AA-9D2F-03E533F6E12C}"/>
                </a:ext>
              </a:extLst>
            </p:cNvPr>
            <p:cNvSpPr/>
            <p:nvPr/>
          </p:nvSpPr>
          <p:spPr>
            <a:xfrm>
              <a:off x="1247331" y="54191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90C6A93A-072B-4252-8E9B-B8FCCE5DA2C6}"/>
                </a:ext>
              </a:extLst>
            </p:cNvPr>
            <p:cNvSpPr/>
            <p:nvPr/>
          </p:nvSpPr>
          <p:spPr>
            <a:xfrm>
              <a:off x="1399731" y="54191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1D0DA689-7ADC-4188-B1F1-E83A9E2800B4}"/>
                </a:ext>
              </a:extLst>
            </p:cNvPr>
            <p:cNvSpPr/>
            <p:nvPr/>
          </p:nvSpPr>
          <p:spPr>
            <a:xfrm>
              <a:off x="1552131" y="54191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7" name="椭圆 96">
              <a:extLst>
                <a:ext uri="{FF2B5EF4-FFF2-40B4-BE49-F238E27FC236}">
                  <a16:creationId xmlns:a16="http://schemas.microsoft.com/office/drawing/2014/main" id="{D7FF84DE-F0E6-4228-AD43-4E5E185A0678}"/>
                </a:ext>
              </a:extLst>
            </p:cNvPr>
            <p:cNvSpPr/>
            <p:nvPr/>
          </p:nvSpPr>
          <p:spPr>
            <a:xfrm>
              <a:off x="1704531" y="54191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8" name="椭圆 97">
              <a:extLst>
                <a:ext uri="{FF2B5EF4-FFF2-40B4-BE49-F238E27FC236}">
                  <a16:creationId xmlns:a16="http://schemas.microsoft.com/office/drawing/2014/main" id="{3B939F08-E436-41ED-9A73-F5C748AB85B0}"/>
                </a:ext>
              </a:extLst>
            </p:cNvPr>
            <p:cNvSpPr/>
            <p:nvPr/>
          </p:nvSpPr>
          <p:spPr>
            <a:xfrm>
              <a:off x="942531" y="71689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9" name="椭圆 98">
              <a:extLst>
                <a:ext uri="{FF2B5EF4-FFF2-40B4-BE49-F238E27FC236}">
                  <a16:creationId xmlns:a16="http://schemas.microsoft.com/office/drawing/2014/main" id="{4EF11711-02F4-4AE5-A40C-563F4D9788B4}"/>
                </a:ext>
              </a:extLst>
            </p:cNvPr>
            <p:cNvSpPr/>
            <p:nvPr/>
          </p:nvSpPr>
          <p:spPr>
            <a:xfrm>
              <a:off x="1094931" y="71689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0" name="椭圆 99">
              <a:extLst>
                <a:ext uri="{FF2B5EF4-FFF2-40B4-BE49-F238E27FC236}">
                  <a16:creationId xmlns:a16="http://schemas.microsoft.com/office/drawing/2014/main" id="{9406E44A-57AE-42D3-A8D0-73F4DAA5F2F8}"/>
                </a:ext>
              </a:extLst>
            </p:cNvPr>
            <p:cNvSpPr/>
            <p:nvPr/>
          </p:nvSpPr>
          <p:spPr>
            <a:xfrm>
              <a:off x="1247331" y="71689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1" name="椭圆 100">
              <a:extLst>
                <a:ext uri="{FF2B5EF4-FFF2-40B4-BE49-F238E27FC236}">
                  <a16:creationId xmlns:a16="http://schemas.microsoft.com/office/drawing/2014/main" id="{5A4F8167-E4CF-46D8-A94C-A8C4A3B36998}"/>
                </a:ext>
              </a:extLst>
            </p:cNvPr>
            <p:cNvSpPr/>
            <p:nvPr/>
          </p:nvSpPr>
          <p:spPr>
            <a:xfrm>
              <a:off x="1399731" y="71689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 name="椭圆 101">
              <a:extLst>
                <a:ext uri="{FF2B5EF4-FFF2-40B4-BE49-F238E27FC236}">
                  <a16:creationId xmlns:a16="http://schemas.microsoft.com/office/drawing/2014/main" id="{1270E93F-945C-44F6-BCB7-3A6DC0598203}"/>
                </a:ext>
              </a:extLst>
            </p:cNvPr>
            <p:cNvSpPr/>
            <p:nvPr/>
          </p:nvSpPr>
          <p:spPr>
            <a:xfrm>
              <a:off x="1552131" y="71689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3" name="椭圆 102">
              <a:extLst>
                <a:ext uri="{FF2B5EF4-FFF2-40B4-BE49-F238E27FC236}">
                  <a16:creationId xmlns:a16="http://schemas.microsoft.com/office/drawing/2014/main" id="{B8C64D84-825B-423A-9E39-53254783DE2A}"/>
                </a:ext>
              </a:extLst>
            </p:cNvPr>
            <p:cNvSpPr/>
            <p:nvPr/>
          </p:nvSpPr>
          <p:spPr>
            <a:xfrm>
              <a:off x="1704531" y="71689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8" name="图片 7" descr="图片包含 游戏机, 乐高, 玩具&#10;&#10;描述已自动生成">
            <a:extLst>
              <a:ext uri="{FF2B5EF4-FFF2-40B4-BE49-F238E27FC236}">
                <a16:creationId xmlns:a16="http://schemas.microsoft.com/office/drawing/2014/main" id="{CA49CB42-1DC3-447B-8103-C74A16B22435}"/>
              </a:ext>
            </a:extLst>
          </p:cNvPr>
          <p:cNvPicPr>
            <a:picLocks noChangeAspect="1"/>
          </p:cNvPicPr>
          <p:nvPr/>
        </p:nvPicPr>
        <p:blipFill rotWithShape="1">
          <a:blip r:embed="rId2">
            <a:extLst>
              <a:ext uri="{28A0092B-C50C-407E-A947-70E740481C1C}">
                <a14:useLocalDpi xmlns:a14="http://schemas.microsoft.com/office/drawing/2010/main" val="0"/>
              </a:ext>
            </a:extLst>
          </a:blip>
          <a:srcRect l="35457" t="22444" r="4045" b="6223"/>
          <a:stretch/>
        </p:blipFill>
        <p:spPr>
          <a:xfrm flipH="1">
            <a:off x="410969" y="516350"/>
            <a:ext cx="3832164" cy="3195130"/>
          </a:xfrm>
          <a:prstGeom prst="rect">
            <a:avLst/>
          </a:prstGeom>
        </p:spPr>
      </p:pic>
      <p:pic>
        <p:nvPicPr>
          <p:cNvPr id="10" name="图片 9">
            <a:extLst>
              <a:ext uri="{FF2B5EF4-FFF2-40B4-BE49-F238E27FC236}">
                <a16:creationId xmlns:a16="http://schemas.microsoft.com/office/drawing/2014/main" id="{C73CF982-079B-4C61-AB62-7460D89BF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9889" y="113540"/>
            <a:ext cx="1234192" cy="1055777"/>
          </a:xfrm>
          <a:prstGeom prst="rect">
            <a:avLst/>
          </a:prstGeom>
        </p:spPr>
      </p:pic>
    </p:spTree>
    <p:extLst>
      <p:ext uri="{BB962C8B-B14F-4D97-AF65-F5344CB8AC3E}">
        <p14:creationId xmlns:p14="http://schemas.microsoft.com/office/powerpoint/2010/main" val="88641588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74" name="椭圆 73">
            <a:extLst>
              <a:ext uri="{FF2B5EF4-FFF2-40B4-BE49-F238E27FC236}">
                <a16:creationId xmlns:a16="http://schemas.microsoft.com/office/drawing/2014/main" id="{C0C46119-01E3-45D2-9509-E114B8DD24FB}"/>
              </a:ext>
            </a:extLst>
          </p:cNvPr>
          <p:cNvSpPr/>
          <p:nvPr/>
        </p:nvSpPr>
        <p:spPr>
          <a:xfrm>
            <a:off x="5113797" y="-2445963"/>
            <a:ext cx="8704302" cy="8704302"/>
          </a:xfrm>
          <a:prstGeom prst="ellipse">
            <a:avLst/>
          </a:prstGeom>
          <a:noFill/>
          <a:ln>
            <a:solidFill>
              <a:srgbClr val="3C5C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文本框 61">
            <a:extLst>
              <a:ext uri="{FF2B5EF4-FFF2-40B4-BE49-F238E27FC236}">
                <a16:creationId xmlns:a16="http://schemas.microsoft.com/office/drawing/2014/main" id="{755074A2-44D2-4DCC-B943-D43D3067D400}"/>
              </a:ext>
            </a:extLst>
          </p:cNvPr>
          <p:cNvSpPr txBox="1"/>
          <p:nvPr/>
        </p:nvSpPr>
        <p:spPr>
          <a:xfrm flipH="1">
            <a:off x="4038550" y="740993"/>
            <a:ext cx="2506152" cy="606586"/>
          </a:xfrm>
          <a:prstGeom prst="rect">
            <a:avLst/>
          </a:prstGeom>
          <a:solidFill>
            <a:srgbClr val="FCFCFC"/>
          </a:solidFill>
        </p:spPr>
        <p:txBody>
          <a:bodyPr wrap="square" lIns="91440" tIns="56520" rIns="91440" bIns="56520" rtlCol="0" anchor="ctr">
            <a:spAutoFit/>
          </a:bodyPr>
          <a:lstStyle/>
          <a:p>
            <a:pPr lvl="0" algn="ctr">
              <a:defRPr/>
            </a:pPr>
            <a:r>
              <a:rPr lang="en-US" altLang="zh-CN" sz="3200" b="1" dirty="0">
                <a:solidFill>
                  <a:srgbClr val="3C5CE8"/>
                </a:solidFill>
                <a:cs typeface="+mn-ea"/>
                <a:sym typeface="+mn-lt"/>
              </a:rPr>
              <a:t>O N E</a:t>
            </a:r>
          </a:p>
        </p:txBody>
      </p:sp>
      <p:grpSp>
        <p:nvGrpSpPr>
          <p:cNvPr id="2" name="组合 1">
            <a:extLst>
              <a:ext uri="{FF2B5EF4-FFF2-40B4-BE49-F238E27FC236}">
                <a16:creationId xmlns:a16="http://schemas.microsoft.com/office/drawing/2014/main" id="{BA157EA8-D48B-42DC-A5EE-6C55529B8CAA}"/>
              </a:ext>
            </a:extLst>
          </p:cNvPr>
          <p:cNvGrpSpPr/>
          <p:nvPr/>
        </p:nvGrpSpPr>
        <p:grpSpPr>
          <a:xfrm flipH="1">
            <a:off x="677454" y="3000794"/>
            <a:ext cx="5190502" cy="833206"/>
            <a:chOff x="6411993" y="1684020"/>
            <a:chExt cx="4650928" cy="833206"/>
          </a:xfrm>
        </p:grpSpPr>
        <p:sp>
          <p:nvSpPr>
            <p:cNvPr id="24" name="椭圆 23">
              <a:extLst>
                <a:ext uri="{FF2B5EF4-FFF2-40B4-BE49-F238E27FC236}">
                  <a16:creationId xmlns:a16="http://schemas.microsoft.com/office/drawing/2014/main" id="{CE4F1A16-C375-4950-B85C-5B5B638E2460}"/>
                </a:ext>
              </a:extLst>
            </p:cNvPr>
            <p:cNvSpPr/>
            <p:nvPr/>
          </p:nvSpPr>
          <p:spPr>
            <a:xfrm>
              <a:off x="6411993" y="1684020"/>
              <a:ext cx="833202" cy="833206"/>
            </a:xfrm>
            <a:prstGeom prst="ellipse">
              <a:avLst/>
            </a:prstGeom>
            <a:solidFill>
              <a:schemeClr val="bg1"/>
            </a:solidFill>
            <a:ln w="28575">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5" name="椭圆 12">
              <a:extLst>
                <a:ext uri="{FF2B5EF4-FFF2-40B4-BE49-F238E27FC236}">
                  <a16:creationId xmlns:a16="http://schemas.microsoft.com/office/drawing/2014/main" id="{C76F415D-559C-4193-9335-79C980BE252E}"/>
                </a:ext>
              </a:extLst>
            </p:cNvPr>
            <p:cNvSpPr/>
            <p:nvPr/>
          </p:nvSpPr>
          <p:spPr>
            <a:xfrm>
              <a:off x="6574027" y="1840944"/>
              <a:ext cx="509135" cy="5193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3819" h="554739">
                  <a:moveTo>
                    <a:pt x="439939" y="159970"/>
                  </a:moveTo>
                  <a:cubicBezTo>
                    <a:pt x="489094" y="156925"/>
                    <a:pt x="536455" y="182004"/>
                    <a:pt x="542913" y="253657"/>
                  </a:cubicBezTo>
                  <a:cubicBezTo>
                    <a:pt x="560135" y="438523"/>
                    <a:pt x="326201" y="546003"/>
                    <a:pt x="326201" y="546003"/>
                  </a:cubicBezTo>
                  <a:cubicBezTo>
                    <a:pt x="326201" y="546003"/>
                    <a:pt x="313285" y="540271"/>
                    <a:pt x="294627" y="530239"/>
                  </a:cubicBezTo>
                  <a:cubicBezTo>
                    <a:pt x="317590" y="507310"/>
                    <a:pt x="333377" y="472917"/>
                    <a:pt x="341988" y="421326"/>
                  </a:cubicBezTo>
                  <a:cubicBezTo>
                    <a:pt x="372127" y="414161"/>
                    <a:pt x="395090" y="385499"/>
                    <a:pt x="395090" y="352539"/>
                  </a:cubicBezTo>
                  <a:cubicBezTo>
                    <a:pt x="395090" y="315279"/>
                    <a:pt x="364951" y="283752"/>
                    <a:pt x="326201" y="283752"/>
                  </a:cubicBezTo>
                  <a:cubicBezTo>
                    <a:pt x="287451" y="283752"/>
                    <a:pt x="255878" y="315279"/>
                    <a:pt x="255878" y="352539"/>
                  </a:cubicBezTo>
                  <a:cubicBezTo>
                    <a:pt x="255878" y="382633"/>
                    <a:pt x="274535" y="408429"/>
                    <a:pt x="300368" y="418460"/>
                  </a:cubicBezTo>
                  <a:cubicBezTo>
                    <a:pt x="294627" y="454287"/>
                    <a:pt x="283146" y="487247"/>
                    <a:pt x="258748" y="507310"/>
                  </a:cubicBezTo>
                  <a:cubicBezTo>
                    <a:pt x="207081" y="471484"/>
                    <a:pt x="141063" y="412728"/>
                    <a:pt x="116665" y="333909"/>
                  </a:cubicBezTo>
                  <a:cubicBezTo>
                    <a:pt x="123841" y="323878"/>
                    <a:pt x="129582" y="310980"/>
                    <a:pt x="132452" y="295216"/>
                  </a:cubicBezTo>
                  <a:cubicBezTo>
                    <a:pt x="181248" y="286618"/>
                    <a:pt x="218563" y="243626"/>
                    <a:pt x="218563" y="193468"/>
                  </a:cubicBezTo>
                  <a:cubicBezTo>
                    <a:pt x="218563" y="187736"/>
                    <a:pt x="217128" y="182004"/>
                    <a:pt x="212822" y="177704"/>
                  </a:cubicBezTo>
                  <a:lnTo>
                    <a:pt x="215693" y="160508"/>
                  </a:lnTo>
                  <a:cubicBezTo>
                    <a:pt x="263053" y="164807"/>
                    <a:pt x="311849" y="194901"/>
                    <a:pt x="326201" y="235027"/>
                  </a:cubicBezTo>
                  <a:cubicBezTo>
                    <a:pt x="339835" y="194185"/>
                    <a:pt x="390784" y="163016"/>
                    <a:pt x="439939" y="159970"/>
                  </a:cubicBezTo>
                  <a:close/>
                  <a:moveTo>
                    <a:pt x="57641" y="0"/>
                  </a:moveTo>
                  <a:cubicBezTo>
                    <a:pt x="69125" y="0"/>
                    <a:pt x="79174" y="10034"/>
                    <a:pt x="79174" y="21502"/>
                  </a:cubicBezTo>
                  <a:cubicBezTo>
                    <a:pt x="79174" y="32969"/>
                    <a:pt x="69125" y="43003"/>
                    <a:pt x="57641" y="43003"/>
                  </a:cubicBezTo>
                  <a:cubicBezTo>
                    <a:pt x="51899" y="43003"/>
                    <a:pt x="46157" y="40136"/>
                    <a:pt x="43286" y="35836"/>
                  </a:cubicBezTo>
                  <a:lnTo>
                    <a:pt x="24624" y="44437"/>
                  </a:lnTo>
                  <a:lnTo>
                    <a:pt x="41850" y="180613"/>
                  </a:lnTo>
                  <a:cubicBezTo>
                    <a:pt x="47592" y="182046"/>
                    <a:pt x="50463" y="187780"/>
                    <a:pt x="50463" y="193514"/>
                  </a:cubicBezTo>
                  <a:cubicBezTo>
                    <a:pt x="50463" y="227916"/>
                    <a:pt x="79174" y="255152"/>
                    <a:pt x="113626" y="255152"/>
                  </a:cubicBezTo>
                  <a:cubicBezTo>
                    <a:pt x="148078" y="255152"/>
                    <a:pt x="175353" y="227916"/>
                    <a:pt x="175353" y="193514"/>
                  </a:cubicBezTo>
                  <a:cubicBezTo>
                    <a:pt x="175353" y="187780"/>
                    <a:pt x="179660" y="182046"/>
                    <a:pt x="183966" y="180613"/>
                  </a:cubicBezTo>
                  <a:lnTo>
                    <a:pt x="201192" y="44437"/>
                  </a:lnTo>
                  <a:lnTo>
                    <a:pt x="183966" y="35836"/>
                  </a:lnTo>
                  <a:cubicBezTo>
                    <a:pt x="179660" y="40136"/>
                    <a:pt x="175353" y="43003"/>
                    <a:pt x="168176" y="43003"/>
                  </a:cubicBezTo>
                  <a:cubicBezTo>
                    <a:pt x="156691" y="43003"/>
                    <a:pt x="148078" y="32969"/>
                    <a:pt x="148078" y="21502"/>
                  </a:cubicBezTo>
                  <a:cubicBezTo>
                    <a:pt x="148078" y="10034"/>
                    <a:pt x="156691" y="0"/>
                    <a:pt x="168176" y="0"/>
                  </a:cubicBezTo>
                  <a:cubicBezTo>
                    <a:pt x="181095" y="0"/>
                    <a:pt x="189708" y="10034"/>
                    <a:pt x="189708" y="21502"/>
                  </a:cubicBezTo>
                  <a:cubicBezTo>
                    <a:pt x="189708" y="21502"/>
                    <a:pt x="189708" y="21502"/>
                    <a:pt x="189708" y="22935"/>
                  </a:cubicBezTo>
                  <a:lnTo>
                    <a:pt x="212677" y="34403"/>
                  </a:lnTo>
                  <a:cubicBezTo>
                    <a:pt x="215548" y="35836"/>
                    <a:pt x="216983" y="38703"/>
                    <a:pt x="215548" y="41570"/>
                  </a:cubicBezTo>
                  <a:lnTo>
                    <a:pt x="198321" y="182046"/>
                  </a:lnTo>
                  <a:cubicBezTo>
                    <a:pt x="201192" y="184913"/>
                    <a:pt x="204063" y="189214"/>
                    <a:pt x="204063" y="193514"/>
                  </a:cubicBezTo>
                  <a:cubicBezTo>
                    <a:pt x="204063" y="240817"/>
                    <a:pt x="166740" y="279520"/>
                    <a:pt x="119368" y="283820"/>
                  </a:cubicBezTo>
                  <a:cubicBezTo>
                    <a:pt x="115062" y="333990"/>
                    <a:pt x="82045" y="355492"/>
                    <a:pt x="56205" y="374127"/>
                  </a:cubicBezTo>
                  <a:cubicBezTo>
                    <a:pt x="31802" y="391328"/>
                    <a:pt x="11704" y="404229"/>
                    <a:pt x="14575" y="432897"/>
                  </a:cubicBezTo>
                  <a:cubicBezTo>
                    <a:pt x="23189" y="544705"/>
                    <a:pt x="94964" y="543272"/>
                    <a:pt x="169611" y="540405"/>
                  </a:cubicBezTo>
                  <a:cubicBezTo>
                    <a:pt x="181095" y="540405"/>
                    <a:pt x="191144" y="538971"/>
                    <a:pt x="201192" y="538971"/>
                  </a:cubicBezTo>
                  <a:cubicBezTo>
                    <a:pt x="293065" y="538971"/>
                    <a:pt x="313163" y="454399"/>
                    <a:pt x="317469" y="394195"/>
                  </a:cubicBezTo>
                  <a:cubicBezTo>
                    <a:pt x="298807" y="389894"/>
                    <a:pt x="283017" y="374127"/>
                    <a:pt x="283017" y="352625"/>
                  </a:cubicBezTo>
                  <a:cubicBezTo>
                    <a:pt x="283017" y="329690"/>
                    <a:pt x="303114" y="311055"/>
                    <a:pt x="326082" y="311055"/>
                  </a:cubicBezTo>
                  <a:cubicBezTo>
                    <a:pt x="349051" y="311055"/>
                    <a:pt x="367712" y="329690"/>
                    <a:pt x="367712" y="352625"/>
                  </a:cubicBezTo>
                  <a:cubicBezTo>
                    <a:pt x="367712" y="374127"/>
                    <a:pt x="351922" y="392761"/>
                    <a:pt x="330389" y="394195"/>
                  </a:cubicBezTo>
                  <a:cubicBezTo>
                    <a:pt x="321776" y="500269"/>
                    <a:pt x="278710" y="553306"/>
                    <a:pt x="201192" y="553306"/>
                  </a:cubicBezTo>
                  <a:cubicBezTo>
                    <a:pt x="191144" y="553306"/>
                    <a:pt x="181095" y="553306"/>
                    <a:pt x="171047" y="554739"/>
                  </a:cubicBezTo>
                  <a:cubicBezTo>
                    <a:pt x="159562" y="554739"/>
                    <a:pt x="149514" y="554739"/>
                    <a:pt x="138030" y="554739"/>
                  </a:cubicBezTo>
                  <a:cubicBezTo>
                    <a:pt x="73432" y="554739"/>
                    <a:pt x="8833" y="541838"/>
                    <a:pt x="220" y="434331"/>
                  </a:cubicBezTo>
                  <a:cubicBezTo>
                    <a:pt x="-2651" y="397061"/>
                    <a:pt x="23189" y="379860"/>
                    <a:pt x="47592" y="362659"/>
                  </a:cubicBezTo>
                  <a:cubicBezTo>
                    <a:pt x="74867" y="345458"/>
                    <a:pt x="100706" y="325390"/>
                    <a:pt x="105013" y="282387"/>
                  </a:cubicBezTo>
                  <a:cubicBezTo>
                    <a:pt x="59076" y="279520"/>
                    <a:pt x="23189" y="240817"/>
                    <a:pt x="23189" y="193514"/>
                  </a:cubicBezTo>
                  <a:cubicBezTo>
                    <a:pt x="23189" y="189214"/>
                    <a:pt x="24624" y="184913"/>
                    <a:pt x="28931" y="182046"/>
                  </a:cubicBezTo>
                  <a:lnTo>
                    <a:pt x="10269" y="41570"/>
                  </a:lnTo>
                  <a:cubicBezTo>
                    <a:pt x="10269" y="38703"/>
                    <a:pt x="11704" y="35836"/>
                    <a:pt x="14575" y="34403"/>
                  </a:cubicBezTo>
                  <a:lnTo>
                    <a:pt x="37544" y="22935"/>
                  </a:lnTo>
                  <a:cubicBezTo>
                    <a:pt x="37544" y="21502"/>
                    <a:pt x="36108" y="21502"/>
                    <a:pt x="36108" y="21502"/>
                  </a:cubicBezTo>
                  <a:cubicBezTo>
                    <a:pt x="36108" y="10034"/>
                    <a:pt x="46157" y="0"/>
                    <a:pt x="57641"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cs typeface="+mn-ea"/>
                <a:sym typeface="+mn-lt"/>
              </a:endParaRPr>
            </a:p>
          </p:txBody>
        </p:sp>
        <p:sp>
          <p:nvSpPr>
            <p:cNvPr id="22" name="矩形 21">
              <a:extLst>
                <a:ext uri="{FF2B5EF4-FFF2-40B4-BE49-F238E27FC236}">
                  <a16:creationId xmlns:a16="http://schemas.microsoft.com/office/drawing/2014/main" id="{7A7F8DF6-C6D2-4ABE-8A8D-21B038C32033}"/>
                </a:ext>
              </a:extLst>
            </p:cNvPr>
            <p:cNvSpPr/>
            <p:nvPr/>
          </p:nvSpPr>
          <p:spPr>
            <a:xfrm>
              <a:off x="6638165" y="1684020"/>
              <a:ext cx="4424756" cy="76841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4000" b="1" dirty="0">
                  <a:solidFill>
                    <a:schemeClr val="tx1">
                      <a:lumMod val="75000"/>
                      <a:lumOff val="25000"/>
                    </a:schemeClr>
                  </a:solidFill>
                  <a:latin typeface="+mj-lt"/>
                  <a:cs typeface="+mn-ea"/>
                  <a:sym typeface="+mn-lt"/>
                </a:rPr>
                <a:t>项目综述</a:t>
              </a:r>
            </a:p>
          </p:txBody>
        </p:sp>
      </p:grpSp>
      <p:grpSp>
        <p:nvGrpSpPr>
          <p:cNvPr id="3" name="组合 2">
            <a:extLst>
              <a:ext uri="{FF2B5EF4-FFF2-40B4-BE49-F238E27FC236}">
                <a16:creationId xmlns:a16="http://schemas.microsoft.com/office/drawing/2014/main" id="{7176A558-FD39-4E81-B0B9-5EF268F4EF29}"/>
              </a:ext>
            </a:extLst>
          </p:cNvPr>
          <p:cNvGrpSpPr/>
          <p:nvPr/>
        </p:nvGrpSpPr>
        <p:grpSpPr>
          <a:xfrm>
            <a:off x="8075085" y="-3038122"/>
            <a:ext cx="8202554" cy="8202554"/>
            <a:chOff x="8075085" y="-3038122"/>
            <a:chExt cx="8202554" cy="8202554"/>
          </a:xfrm>
        </p:grpSpPr>
        <p:sp>
          <p:nvSpPr>
            <p:cNvPr id="11" name="椭圆 10">
              <a:extLst>
                <a:ext uri="{FF2B5EF4-FFF2-40B4-BE49-F238E27FC236}">
                  <a16:creationId xmlns:a16="http://schemas.microsoft.com/office/drawing/2014/main" id="{C16E6313-C330-418F-BFC1-53AD70717975}"/>
                </a:ext>
              </a:extLst>
            </p:cNvPr>
            <p:cNvSpPr/>
            <p:nvPr/>
          </p:nvSpPr>
          <p:spPr>
            <a:xfrm>
              <a:off x="8075085" y="-3038122"/>
              <a:ext cx="8202554" cy="8202554"/>
            </a:xfrm>
            <a:prstGeom prst="ellipse">
              <a:avLst/>
            </a:prstGeom>
            <a:solidFill>
              <a:srgbClr val="3C5CE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E2507829-9E67-43AB-B809-AC8D2F968C70}"/>
                </a:ext>
              </a:extLst>
            </p:cNvPr>
            <p:cNvSpPr/>
            <p:nvPr/>
          </p:nvSpPr>
          <p:spPr>
            <a:xfrm rot="294983">
              <a:off x="9379412" y="-1571928"/>
              <a:ext cx="5136670" cy="5136670"/>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7" name="椭圆 6">
              <a:extLst>
                <a:ext uri="{FF2B5EF4-FFF2-40B4-BE49-F238E27FC236}">
                  <a16:creationId xmlns:a16="http://schemas.microsoft.com/office/drawing/2014/main" id="{72847B06-B8E6-445A-B096-69131B5133ED}"/>
                </a:ext>
              </a:extLst>
            </p:cNvPr>
            <p:cNvSpPr/>
            <p:nvPr/>
          </p:nvSpPr>
          <p:spPr>
            <a:xfrm>
              <a:off x="8835534" y="-2277673"/>
              <a:ext cx="6681656" cy="6681656"/>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0C2F8F38-E228-4187-B8A4-0D1069C533B0}"/>
                </a:ext>
              </a:extLst>
            </p:cNvPr>
            <p:cNvSpPr/>
            <p:nvPr/>
          </p:nvSpPr>
          <p:spPr>
            <a:xfrm flipH="1">
              <a:off x="10978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1" name="椭圆 80">
              <a:extLst>
                <a:ext uri="{FF2B5EF4-FFF2-40B4-BE49-F238E27FC236}">
                  <a16:creationId xmlns:a16="http://schemas.microsoft.com/office/drawing/2014/main" id="{E090A059-3200-4F8B-9235-6DB90F617B7C}"/>
                </a:ext>
              </a:extLst>
            </p:cNvPr>
            <p:cNvSpPr/>
            <p:nvPr/>
          </p:nvSpPr>
          <p:spPr>
            <a:xfrm flipH="1">
              <a:off x="108260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2" name="椭圆 81">
              <a:extLst>
                <a:ext uri="{FF2B5EF4-FFF2-40B4-BE49-F238E27FC236}">
                  <a16:creationId xmlns:a16="http://schemas.microsoft.com/office/drawing/2014/main" id="{44F91C49-77CA-4100-A8AC-BF2EA277C7AD}"/>
                </a:ext>
              </a:extLst>
            </p:cNvPr>
            <p:cNvSpPr/>
            <p:nvPr/>
          </p:nvSpPr>
          <p:spPr>
            <a:xfrm flipH="1">
              <a:off x="106736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3" name="椭圆 82">
              <a:extLst>
                <a:ext uri="{FF2B5EF4-FFF2-40B4-BE49-F238E27FC236}">
                  <a16:creationId xmlns:a16="http://schemas.microsoft.com/office/drawing/2014/main" id="{4EFCED84-54CD-406E-AC66-DDBA6D676B8C}"/>
                </a:ext>
              </a:extLst>
            </p:cNvPr>
            <p:cNvSpPr/>
            <p:nvPr/>
          </p:nvSpPr>
          <p:spPr>
            <a:xfrm flipH="1">
              <a:off x="105212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椭圆 83">
              <a:extLst>
                <a:ext uri="{FF2B5EF4-FFF2-40B4-BE49-F238E27FC236}">
                  <a16:creationId xmlns:a16="http://schemas.microsoft.com/office/drawing/2014/main" id="{31EEC8CE-8C8B-4F06-878A-E79EDB58AC51}"/>
                </a:ext>
              </a:extLst>
            </p:cNvPr>
            <p:cNvSpPr/>
            <p:nvPr/>
          </p:nvSpPr>
          <p:spPr>
            <a:xfrm flipH="1">
              <a:off x="103688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5" name="椭圆 84">
              <a:extLst>
                <a:ext uri="{FF2B5EF4-FFF2-40B4-BE49-F238E27FC236}">
                  <a16:creationId xmlns:a16="http://schemas.microsoft.com/office/drawing/2014/main" id="{EF8CF310-7D6B-4EB7-B4D2-3A687941A1AB}"/>
                </a:ext>
              </a:extLst>
            </p:cNvPr>
            <p:cNvSpPr/>
            <p:nvPr/>
          </p:nvSpPr>
          <p:spPr>
            <a:xfrm flipH="1">
              <a:off x="10216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椭圆 85">
              <a:extLst>
                <a:ext uri="{FF2B5EF4-FFF2-40B4-BE49-F238E27FC236}">
                  <a16:creationId xmlns:a16="http://schemas.microsoft.com/office/drawing/2014/main" id="{9E74D52B-487D-4576-A8D0-221A42DB78F9}"/>
                </a:ext>
              </a:extLst>
            </p:cNvPr>
            <p:cNvSpPr/>
            <p:nvPr/>
          </p:nvSpPr>
          <p:spPr>
            <a:xfrm flipH="1">
              <a:off x="10978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椭圆 86">
              <a:extLst>
                <a:ext uri="{FF2B5EF4-FFF2-40B4-BE49-F238E27FC236}">
                  <a16:creationId xmlns:a16="http://schemas.microsoft.com/office/drawing/2014/main" id="{6D70D46A-2D4C-4330-A486-122B8DFC4AA7}"/>
                </a:ext>
              </a:extLst>
            </p:cNvPr>
            <p:cNvSpPr/>
            <p:nvPr/>
          </p:nvSpPr>
          <p:spPr>
            <a:xfrm flipH="1">
              <a:off x="108260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椭圆 87">
              <a:extLst>
                <a:ext uri="{FF2B5EF4-FFF2-40B4-BE49-F238E27FC236}">
                  <a16:creationId xmlns:a16="http://schemas.microsoft.com/office/drawing/2014/main" id="{C44AC105-84EE-4D3D-9616-410A0D0F044D}"/>
                </a:ext>
              </a:extLst>
            </p:cNvPr>
            <p:cNvSpPr/>
            <p:nvPr/>
          </p:nvSpPr>
          <p:spPr>
            <a:xfrm flipH="1">
              <a:off x="106736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椭圆 88">
              <a:extLst>
                <a:ext uri="{FF2B5EF4-FFF2-40B4-BE49-F238E27FC236}">
                  <a16:creationId xmlns:a16="http://schemas.microsoft.com/office/drawing/2014/main" id="{1F576BD9-78AF-4428-827F-18AD85557BC2}"/>
                </a:ext>
              </a:extLst>
            </p:cNvPr>
            <p:cNvSpPr/>
            <p:nvPr/>
          </p:nvSpPr>
          <p:spPr>
            <a:xfrm flipH="1">
              <a:off x="105212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椭圆 89">
              <a:extLst>
                <a:ext uri="{FF2B5EF4-FFF2-40B4-BE49-F238E27FC236}">
                  <a16:creationId xmlns:a16="http://schemas.microsoft.com/office/drawing/2014/main" id="{1869FE6F-A224-4D23-A377-7F114062AD48}"/>
                </a:ext>
              </a:extLst>
            </p:cNvPr>
            <p:cNvSpPr/>
            <p:nvPr/>
          </p:nvSpPr>
          <p:spPr>
            <a:xfrm flipH="1">
              <a:off x="103688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a:extLst>
                <a:ext uri="{FF2B5EF4-FFF2-40B4-BE49-F238E27FC236}">
                  <a16:creationId xmlns:a16="http://schemas.microsoft.com/office/drawing/2014/main" id="{33F31FEB-51C4-49BC-9523-50DFB0CD0315}"/>
                </a:ext>
              </a:extLst>
            </p:cNvPr>
            <p:cNvSpPr/>
            <p:nvPr/>
          </p:nvSpPr>
          <p:spPr>
            <a:xfrm flipH="1">
              <a:off x="10216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2" name="椭圆 91">
              <a:extLst>
                <a:ext uri="{FF2B5EF4-FFF2-40B4-BE49-F238E27FC236}">
                  <a16:creationId xmlns:a16="http://schemas.microsoft.com/office/drawing/2014/main" id="{EF001B43-9B00-4D0C-9035-10E4C5321E91}"/>
                </a:ext>
              </a:extLst>
            </p:cNvPr>
            <p:cNvSpPr/>
            <p:nvPr/>
          </p:nvSpPr>
          <p:spPr>
            <a:xfrm flipH="1">
              <a:off x="10978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3" name="椭圆 92">
              <a:extLst>
                <a:ext uri="{FF2B5EF4-FFF2-40B4-BE49-F238E27FC236}">
                  <a16:creationId xmlns:a16="http://schemas.microsoft.com/office/drawing/2014/main" id="{D0A53457-FC8D-4E0F-BCE4-3B8F100290BD}"/>
                </a:ext>
              </a:extLst>
            </p:cNvPr>
            <p:cNvSpPr/>
            <p:nvPr/>
          </p:nvSpPr>
          <p:spPr>
            <a:xfrm flipH="1">
              <a:off x="108260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4" name="椭圆 93">
              <a:extLst>
                <a:ext uri="{FF2B5EF4-FFF2-40B4-BE49-F238E27FC236}">
                  <a16:creationId xmlns:a16="http://schemas.microsoft.com/office/drawing/2014/main" id="{4BB7B1F6-E61E-45AA-9D2F-03E533F6E12C}"/>
                </a:ext>
              </a:extLst>
            </p:cNvPr>
            <p:cNvSpPr/>
            <p:nvPr/>
          </p:nvSpPr>
          <p:spPr>
            <a:xfrm flipH="1">
              <a:off x="106736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90C6A93A-072B-4252-8E9B-B8FCCE5DA2C6}"/>
                </a:ext>
              </a:extLst>
            </p:cNvPr>
            <p:cNvSpPr/>
            <p:nvPr/>
          </p:nvSpPr>
          <p:spPr>
            <a:xfrm flipH="1">
              <a:off x="105212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1D0DA689-7ADC-4188-B1F1-E83A9E2800B4}"/>
                </a:ext>
              </a:extLst>
            </p:cNvPr>
            <p:cNvSpPr/>
            <p:nvPr/>
          </p:nvSpPr>
          <p:spPr>
            <a:xfrm flipH="1">
              <a:off x="103688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7" name="椭圆 96">
              <a:extLst>
                <a:ext uri="{FF2B5EF4-FFF2-40B4-BE49-F238E27FC236}">
                  <a16:creationId xmlns:a16="http://schemas.microsoft.com/office/drawing/2014/main" id="{D7FF84DE-F0E6-4228-AD43-4E5E185A0678}"/>
                </a:ext>
              </a:extLst>
            </p:cNvPr>
            <p:cNvSpPr/>
            <p:nvPr/>
          </p:nvSpPr>
          <p:spPr>
            <a:xfrm flipH="1">
              <a:off x="10216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8" name="椭圆 97">
              <a:extLst>
                <a:ext uri="{FF2B5EF4-FFF2-40B4-BE49-F238E27FC236}">
                  <a16:creationId xmlns:a16="http://schemas.microsoft.com/office/drawing/2014/main" id="{3B939F08-E436-41ED-9A73-F5C748AB85B0}"/>
                </a:ext>
              </a:extLst>
            </p:cNvPr>
            <p:cNvSpPr/>
            <p:nvPr/>
          </p:nvSpPr>
          <p:spPr>
            <a:xfrm flipH="1">
              <a:off x="10978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9" name="椭圆 98">
              <a:extLst>
                <a:ext uri="{FF2B5EF4-FFF2-40B4-BE49-F238E27FC236}">
                  <a16:creationId xmlns:a16="http://schemas.microsoft.com/office/drawing/2014/main" id="{4EF11711-02F4-4AE5-A40C-563F4D9788B4}"/>
                </a:ext>
              </a:extLst>
            </p:cNvPr>
            <p:cNvSpPr/>
            <p:nvPr/>
          </p:nvSpPr>
          <p:spPr>
            <a:xfrm flipH="1">
              <a:off x="108260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0" name="椭圆 99">
              <a:extLst>
                <a:ext uri="{FF2B5EF4-FFF2-40B4-BE49-F238E27FC236}">
                  <a16:creationId xmlns:a16="http://schemas.microsoft.com/office/drawing/2014/main" id="{9406E44A-57AE-42D3-A8D0-73F4DAA5F2F8}"/>
                </a:ext>
              </a:extLst>
            </p:cNvPr>
            <p:cNvSpPr/>
            <p:nvPr/>
          </p:nvSpPr>
          <p:spPr>
            <a:xfrm flipH="1">
              <a:off x="106736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1" name="椭圆 100">
              <a:extLst>
                <a:ext uri="{FF2B5EF4-FFF2-40B4-BE49-F238E27FC236}">
                  <a16:creationId xmlns:a16="http://schemas.microsoft.com/office/drawing/2014/main" id="{5A4F8167-E4CF-46D8-A94C-A8C4A3B36998}"/>
                </a:ext>
              </a:extLst>
            </p:cNvPr>
            <p:cNvSpPr/>
            <p:nvPr/>
          </p:nvSpPr>
          <p:spPr>
            <a:xfrm flipH="1">
              <a:off x="105212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 name="椭圆 101">
              <a:extLst>
                <a:ext uri="{FF2B5EF4-FFF2-40B4-BE49-F238E27FC236}">
                  <a16:creationId xmlns:a16="http://schemas.microsoft.com/office/drawing/2014/main" id="{1270E93F-945C-44F6-BCB7-3A6DC0598203}"/>
                </a:ext>
              </a:extLst>
            </p:cNvPr>
            <p:cNvSpPr/>
            <p:nvPr/>
          </p:nvSpPr>
          <p:spPr>
            <a:xfrm flipH="1">
              <a:off x="103688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3" name="椭圆 102">
              <a:extLst>
                <a:ext uri="{FF2B5EF4-FFF2-40B4-BE49-F238E27FC236}">
                  <a16:creationId xmlns:a16="http://schemas.microsoft.com/office/drawing/2014/main" id="{B8C64D84-825B-423A-9E39-53254783DE2A}"/>
                </a:ext>
              </a:extLst>
            </p:cNvPr>
            <p:cNvSpPr/>
            <p:nvPr/>
          </p:nvSpPr>
          <p:spPr>
            <a:xfrm flipH="1">
              <a:off x="10216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8" name="图片 7" descr="图片包含 游戏机, 乐高, 玩具&#10;&#10;描述已自动生成">
            <a:extLst>
              <a:ext uri="{FF2B5EF4-FFF2-40B4-BE49-F238E27FC236}">
                <a16:creationId xmlns:a16="http://schemas.microsoft.com/office/drawing/2014/main" id="{CA49CB42-1DC3-447B-8103-C74A16B22435}"/>
              </a:ext>
            </a:extLst>
          </p:cNvPr>
          <p:cNvPicPr>
            <a:picLocks noChangeAspect="1"/>
          </p:cNvPicPr>
          <p:nvPr/>
        </p:nvPicPr>
        <p:blipFill rotWithShape="1">
          <a:blip r:embed="rId2">
            <a:extLst>
              <a:ext uri="{28A0092B-C50C-407E-A947-70E740481C1C}">
                <a14:useLocalDpi xmlns:a14="http://schemas.microsoft.com/office/drawing/2010/main" val="0"/>
              </a:ext>
            </a:extLst>
          </a:blip>
          <a:srcRect l="35457" t="22444" r="4045" b="6223"/>
          <a:stretch/>
        </p:blipFill>
        <p:spPr>
          <a:xfrm>
            <a:off x="6399126" y="633581"/>
            <a:ext cx="5182876" cy="4321308"/>
          </a:xfrm>
          <a:prstGeom prst="rect">
            <a:avLst/>
          </a:prstGeom>
        </p:spPr>
      </p:pic>
    </p:spTree>
    <p:extLst>
      <p:ext uri="{BB962C8B-B14F-4D97-AF65-F5344CB8AC3E}">
        <p14:creationId xmlns:p14="http://schemas.microsoft.com/office/powerpoint/2010/main" val="32926325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594D18A-8171-40FB-9C32-FA5DB2F70109}"/>
              </a:ext>
            </a:extLst>
          </p:cNvPr>
          <p:cNvGrpSpPr/>
          <p:nvPr/>
        </p:nvGrpSpPr>
        <p:grpSpPr>
          <a:xfrm>
            <a:off x="2871269" y="1143245"/>
            <a:ext cx="9058179" cy="2216741"/>
            <a:chOff x="3726543" y="845469"/>
            <a:chExt cx="7913315" cy="2216741"/>
          </a:xfrm>
        </p:grpSpPr>
        <p:sp>
          <p:nvSpPr>
            <p:cNvPr id="11" name="Freeform 7">
              <a:extLst>
                <a:ext uri="{FF2B5EF4-FFF2-40B4-BE49-F238E27FC236}">
                  <a16:creationId xmlns:a16="http://schemas.microsoft.com/office/drawing/2014/main" id="{3CE47B8D-B2FC-4A4D-87FF-2220059C2BA5}"/>
                </a:ext>
              </a:extLst>
            </p:cNvPr>
            <p:cNvSpPr/>
            <p:nvPr/>
          </p:nvSpPr>
          <p:spPr bwMode="auto">
            <a:xfrm rot="1028747">
              <a:off x="3726543" y="1638540"/>
              <a:ext cx="1415415" cy="1423670"/>
            </a:xfrm>
            <a:custGeom>
              <a:avLst/>
              <a:gdLst>
                <a:gd name="T0" fmla="*/ 946 w 3906"/>
                <a:gd name="T1" fmla="*/ 0 h 3912"/>
                <a:gd name="T2" fmla="*/ 3906 w 3906"/>
                <a:gd name="T3" fmla="*/ 2964 h 3912"/>
                <a:gd name="T4" fmla="*/ 1613 w 3906"/>
                <a:gd name="T5" fmla="*/ 3912 h 3912"/>
                <a:gd name="T6" fmla="*/ 0 w 3906"/>
                <a:gd name="T7" fmla="*/ 2278 h 3912"/>
                <a:gd name="T8" fmla="*/ 946 w 3906"/>
                <a:gd name="T9" fmla="*/ 0 h 3912"/>
              </a:gdLst>
              <a:ahLst/>
              <a:cxnLst>
                <a:cxn ang="0">
                  <a:pos x="T0" y="T1"/>
                </a:cxn>
                <a:cxn ang="0">
                  <a:pos x="T2" y="T3"/>
                </a:cxn>
                <a:cxn ang="0">
                  <a:pos x="T4" y="T5"/>
                </a:cxn>
                <a:cxn ang="0">
                  <a:pos x="T6" y="T7"/>
                </a:cxn>
                <a:cxn ang="0">
                  <a:pos x="T8" y="T9"/>
                </a:cxn>
              </a:cxnLst>
              <a:rect l="0" t="0" r="r" b="b"/>
              <a:pathLst>
                <a:path w="3906" h="3912">
                  <a:moveTo>
                    <a:pt x="946" y="0"/>
                  </a:moveTo>
                  <a:cubicBezTo>
                    <a:pt x="2215" y="582"/>
                    <a:pt x="3286" y="1605"/>
                    <a:pt x="3906" y="2964"/>
                  </a:cubicBezTo>
                  <a:lnTo>
                    <a:pt x="1613" y="3912"/>
                  </a:lnTo>
                  <a:cubicBezTo>
                    <a:pt x="1257" y="3181"/>
                    <a:pt x="681" y="2620"/>
                    <a:pt x="0" y="2278"/>
                  </a:cubicBezTo>
                  <a:lnTo>
                    <a:pt x="946" y="0"/>
                  </a:lnTo>
                  <a:close/>
                </a:path>
              </a:pathLst>
            </a:custGeom>
            <a:solidFill>
              <a:schemeClr val="bg1"/>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cxnSp>
          <p:nvCxnSpPr>
            <p:cNvPr id="12" name="直接连接符 11">
              <a:extLst>
                <a:ext uri="{FF2B5EF4-FFF2-40B4-BE49-F238E27FC236}">
                  <a16:creationId xmlns:a16="http://schemas.microsoft.com/office/drawing/2014/main" id="{B4AEBB69-6B9C-47D7-8CA9-A858A7FEDC6F}"/>
                </a:ext>
              </a:extLst>
            </p:cNvPr>
            <p:cNvCxnSpPr/>
            <p:nvPr/>
          </p:nvCxnSpPr>
          <p:spPr>
            <a:xfrm>
              <a:off x="4593208" y="2259965"/>
              <a:ext cx="1687830" cy="0"/>
            </a:xfrm>
            <a:prstGeom prst="line">
              <a:avLst/>
            </a:prstGeom>
            <a:ln w="6350">
              <a:solidFill>
                <a:srgbClr val="3C5CE8"/>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41">
              <a:extLst>
                <a:ext uri="{FF2B5EF4-FFF2-40B4-BE49-F238E27FC236}">
                  <a16:creationId xmlns:a16="http://schemas.microsoft.com/office/drawing/2014/main" id="{4A7F57E5-9B9F-4672-9ABA-04AEFE25BCA1}"/>
                </a:ext>
              </a:extLst>
            </p:cNvPr>
            <p:cNvSpPr txBox="1"/>
            <p:nvPr/>
          </p:nvSpPr>
          <p:spPr>
            <a:xfrm>
              <a:off x="3985646" y="2173578"/>
              <a:ext cx="708025" cy="36893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a:ln>
                    <a:noFill/>
                  </a:ln>
                  <a:solidFill>
                    <a:srgbClr val="3C5CE8"/>
                  </a:solidFill>
                  <a:effectLst/>
                  <a:uLnTx/>
                  <a:uFillTx/>
                  <a:cs typeface="+mn-ea"/>
                  <a:sym typeface="+mn-lt"/>
                </a:rPr>
                <a:t>01</a:t>
              </a:r>
            </a:p>
          </p:txBody>
        </p:sp>
        <p:sp>
          <p:nvSpPr>
            <p:cNvPr id="2" name="Title 13">
              <a:extLst>
                <a:ext uri="{FF2B5EF4-FFF2-40B4-BE49-F238E27FC236}">
                  <a16:creationId xmlns:a16="http://schemas.microsoft.com/office/drawing/2014/main" id="{64BA04A9-B06B-4D97-A9D7-71E8E4F604B6}"/>
                </a:ext>
              </a:extLst>
            </p:cNvPr>
            <p:cNvSpPr txBox="1">
              <a:spLocks/>
            </p:cNvSpPr>
            <p:nvPr/>
          </p:nvSpPr>
          <p:spPr bwMode="auto">
            <a:xfrm>
              <a:off x="6359144" y="845469"/>
              <a:ext cx="3809187"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2400" b="1" dirty="0">
                  <a:solidFill>
                    <a:srgbClr val="3C5CE8"/>
                  </a:solidFill>
                  <a:latin typeface="+mn-lt"/>
                  <a:ea typeface="+mn-ea"/>
                  <a:cs typeface="+mn-ea"/>
                  <a:sym typeface="+mn-lt"/>
                </a:rPr>
                <a:t>“点阵式智能笔”</a:t>
              </a:r>
              <a:endParaRPr lang="en-US" altLang="zh-CN" sz="2400" b="1" dirty="0">
                <a:solidFill>
                  <a:srgbClr val="3C5CE8"/>
                </a:solidFill>
                <a:latin typeface="+mn-lt"/>
                <a:ea typeface="+mn-ea"/>
                <a:cs typeface="+mn-ea"/>
                <a:sym typeface="+mn-lt"/>
              </a:endParaRPr>
            </a:p>
          </p:txBody>
        </p:sp>
        <p:sp>
          <p:nvSpPr>
            <p:cNvPr id="21" name="Content Placeholder 2">
              <a:extLst>
                <a:ext uri="{FF2B5EF4-FFF2-40B4-BE49-F238E27FC236}">
                  <a16:creationId xmlns:a16="http://schemas.microsoft.com/office/drawing/2014/main" id="{6E88C436-349D-4EEA-AF5B-D1644FE0D0DB}"/>
                </a:ext>
              </a:extLst>
            </p:cNvPr>
            <p:cNvSpPr txBox="1">
              <a:spLocks/>
            </p:cNvSpPr>
            <p:nvPr/>
          </p:nvSpPr>
          <p:spPr bwMode="auto">
            <a:xfrm>
              <a:off x="6359142" y="1259328"/>
              <a:ext cx="5280716" cy="41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150000"/>
                </a:lnSpc>
                <a:spcBef>
                  <a:spcPct val="20000"/>
                </a:spcBef>
              </a:pPr>
              <a:r>
                <a:rPr lang="zh-CN" altLang="en-US" sz="1600" dirty="0">
                  <a:solidFill>
                    <a:schemeClr val="tx1">
                      <a:lumMod val="65000"/>
                      <a:lumOff val="35000"/>
                    </a:schemeClr>
                  </a:solidFill>
                  <a:latin typeface="+mn-lt"/>
                  <a:ea typeface="+mn-ea"/>
                  <a:cs typeface="+mn-ea"/>
                  <a:sym typeface="+mn-lt"/>
                </a:rPr>
                <a:t>“点阵式智能笔”是将纸质书写内容同步电子化的产品，纸张上印刷有包含位置坐标信息的点阵，智能笔在书写时，通过集成的微型摄像头拍摄点阵图像，经过动态二值化和单应变换等图像处理和转换，识别出图像特征，解码当前的位置坐标，达到复现书写轨迹的目的。</a:t>
              </a:r>
              <a:endParaRPr lang="en-US" sz="1600" dirty="0">
                <a:solidFill>
                  <a:schemeClr val="tx1">
                    <a:lumMod val="65000"/>
                    <a:lumOff val="35000"/>
                  </a:schemeClr>
                </a:solidFill>
                <a:latin typeface="+mn-lt"/>
                <a:ea typeface="+mn-ea"/>
                <a:cs typeface="+mn-ea"/>
                <a:sym typeface="+mn-lt"/>
              </a:endParaRPr>
            </a:p>
          </p:txBody>
        </p:sp>
      </p:grpSp>
      <p:grpSp>
        <p:nvGrpSpPr>
          <p:cNvPr id="4" name="组合 3">
            <a:extLst>
              <a:ext uri="{FF2B5EF4-FFF2-40B4-BE49-F238E27FC236}">
                <a16:creationId xmlns:a16="http://schemas.microsoft.com/office/drawing/2014/main" id="{F994F267-BFF5-4585-9A61-C0D7CE6F9156}"/>
              </a:ext>
            </a:extLst>
          </p:cNvPr>
          <p:cNvGrpSpPr/>
          <p:nvPr/>
        </p:nvGrpSpPr>
        <p:grpSpPr>
          <a:xfrm>
            <a:off x="874933" y="2408951"/>
            <a:ext cx="2311400" cy="2311400"/>
            <a:chOff x="1856358" y="2573655"/>
            <a:chExt cx="2311400" cy="2311400"/>
          </a:xfrm>
        </p:grpSpPr>
        <p:sp>
          <p:nvSpPr>
            <p:cNvPr id="18" name="椭圆 17">
              <a:extLst>
                <a:ext uri="{FF2B5EF4-FFF2-40B4-BE49-F238E27FC236}">
                  <a16:creationId xmlns:a16="http://schemas.microsoft.com/office/drawing/2014/main" id="{410F7042-47FA-4030-932C-210380705BA8}"/>
                </a:ext>
              </a:extLst>
            </p:cNvPr>
            <p:cNvSpPr/>
            <p:nvPr/>
          </p:nvSpPr>
          <p:spPr>
            <a:xfrm>
              <a:off x="1856358" y="2573655"/>
              <a:ext cx="2311400" cy="2311400"/>
            </a:xfrm>
            <a:prstGeom prst="ellipse">
              <a:avLst/>
            </a:prstGeom>
            <a:solidFill>
              <a:schemeClr val="bg1"/>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0" name="Title 13">
              <a:extLst>
                <a:ext uri="{FF2B5EF4-FFF2-40B4-BE49-F238E27FC236}">
                  <a16:creationId xmlns:a16="http://schemas.microsoft.com/office/drawing/2014/main" id="{97F41A8A-EA29-480B-B76D-BAB32DF0A249}"/>
                </a:ext>
              </a:extLst>
            </p:cNvPr>
            <p:cNvSpPr txBox="1">
              <a:spLocks/>
            </p:cNvSpPr>
            <p:nvPr/>
          </p:nvSpPr>
          <p:spPr bwMode="auto">
            <a:xfrm>
              <a:off x="2112724" y="3209064"/>
              <a:ext cx="1794954" cy="11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zh-CN" altLang="en-US" sz="2800" dirty="0">
                  <a:solidFill>
                    <a:srgbClr val="3C5CE8"/>
                  </a:solidFill>
                  <a:latin typeface="+mn-lt"/>
                  <a:ea typeface="+mn-ea"/>
                  <a:cs typeface="+mn-ea"/>
                  <a:sym typeface="+mn-lt"/>
                </a:rPr>
                <a:t>点阵式智能笔</a:t>
              </a:r>
              <a:endParaRPr lang="en-US" altLang="zh-CN" sz="2800" dirty="0">
                <a:solidFill>
                  <a:srgbClr val="3C5CE8"/>
                </a:solidFill>
                <a:latin typeface="+mn-lt"/>
                <a:ea typeface="+mn-ea"/>
                <a:cs typeface="+mn-ea"/>
                <a:sym typeface="+mn-lt"/>
              </a:endParaRPr>
            </a:p>
          </p:txBody>
        </p:sp>
      </p:grpSp>
      <p:grpSp>
        <p:nvGrpSpPr>
          <p:cNvPr id="8" name="组合 7">
            <a:extLst>
              <a:ext uri="{FF2B5EF4-FFF2-40B4-BE49-F238E27FC236}">
                <a16:creationId xmlns:a16="http://schemas.microsoft.com/office/drawing/2014/main" id="{CBB0DE89-DBD5-4010-B391-CFA587BB4C5E}"/>
              </a:ext>
            </a:extLst>
          </p:cNvPr>
          <p:cNvGrpSpPr/>
          <p:nvPr/>
        </p:nvGrpSpPr>
        <p:grpSpPr>
          <a:xfrm>
            <a:off x="3154951" y="3543227"/>
            <a:ext cx="8530118" cy="1523365"/>
            <a:chOff x="4159618" y="2827409"/>
            <a:chExt cx="8530118" cy="1523365"/>
          </a:xfrm>
        </p:grpSpPr>
        <p:sp>
          <p:nvSpPr>
            <p:cNvPr id="10" name="Freeform 6">
              <a:extLst>
                <a:ext uri="{FF2B5EF4-FFF2-40B4-BE49-F238E27FC236}">
                  <a16:creationId xmlns:a16="http://schemas.microsoft.com/office/drawing/2014/main" id="{19B55299-83CD-40C9-A0A4-53CF68522972}"/>
                </a:ext>
              </a:extLst>
            </p:cNvPr>
            <p:cNvSpPr/>
            <p:nvPr/>
          </p:nvSpPr>
          <p:spPr bwMode="auto">
            <a:xfrm rot="1510117">
              <a:off x="4159618" y="2827409"/>
              <a:ext cx="1021715" cy="1523365"/>
            </a:xfrm>
            <a:custGeom>
              <a:avLst/>
              <a:gdLst>
                <a:gd name="T0" fmla="*/ 2294 w 2814"/>
                <a:gd name="T1" fmla="*/ 0 h 4189"/>
                <a:gd name="T2" fmla="*/ 2290 w 2814"/>
                <a:gd name="T3" fmla="*/ 4189 h 4189"/>
                <a:gd name="T4" fmla="*/ 12 w 2814"/>
                <a:gd name="T5" fmla="*/ 3244 h 4189"/>
                <a:gd name="T6" fmla="*/ 0 w 2814"/>
                <a:gd name="T7" fmla="*/ 948 h 4189"/>
                <a:gd name="T8" fmla="*/ 2294 w 2814"/>
                <a:gd name="T9" fmla="*/ 0 h 4189"/>
              </a:gdLst>
              <a:ahLst/>
              <a:cxnLst>
                <a:cxn ang="0">
                  <a:pos x="T0" y="T1"/>
                </a:cxn>
                <a:cxn ang="0">
                  <a:pos x="T2" y="T3"/>
                </a:cxn>
                <a:cxn ang="0">
                  <a:pos x="T4" y="T5"/>
                </a:cxn>
                <a:cxn ang="0">
                  <a:pos x="T6" y="T7"/>
                </a:cxn>
                <a:cxn ang="0">
                  <a:pos x="T8" y="T9"/>
                </a:cxn>
              </a:cxnLst>
              <a:rect l="0" t="0" r="r" b="b"/>
              <a:pathLst>
                <a:path w="2814" h="4189">
                  <a:moveTo>
                    <a:pt x="2294" y="0"/>
                  </a:moveTo>
                  <a:cubicBezTo>
                    <a:pt x="2814" y="1401"/>
                    <a:pt x="2778" y="2881"/>
                    <a:pt x="2290" y="4189"/>
                  </a:cubicBezTo>
                  <a:lnTo>
                    <a:pt x="12" y="3244"/>
                  </a:lnTo>
                  <a:cubicBezTo>
                    <a:pt x="253" y="2522"/>
                    <a:pt x="265" y="1717"/>
                    <a:pt x="0" y="948"/>
                  </a:cubicBezTo>
                  <a:lnTo>
                    <a:pt x="2294" y="0"/>
                  </a:ln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cxnSp>
          <p:nvCxnSpPr>
            <p:cNvPr id="13" name="直接连接符 12">
              <a:extLst>
                <a:ext uri="{FF2B5EF4-FFF2-40B4-BE49-F238E27FC236}">
                  <a16:creationId xmlns:a16="http://schemas.microsoft.com/office/drawing/2014/main" id="{C1363D7E-20EE-4D7E-8D87-DBC68841D892}"/>
                </a:ext>
              </a:extLst>
            </p:cNvPr>
            <p:cNvCxnSpPr>
              <a:cxnSpLocks/>
            </p:cNvCxnSpPr>
            <p:nvPr/>
          </p:nvCxnSpPr>
          <p:spPr>
            <a:xfrm>
              <a:off x="5227616" y="3581725"/>
              <a:ext cx="1381571" cy="7366"/>
            </a:xfrm>
            <a:prstGeom prst="line">
              <a:avLst/>
            </a:prstGeom>
            <a:ln w="6350">
              <a:solidFill>
                <a:srgbClr val="3C5CE8"/>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42">
              <a:extLst>
                <a:ext uri="{FF2B5EF4-FFF2-40B4-BE49-F238E27FC236}">
                  <a16:creationId xmlns:a16="http://schemas.microsoft.com/office/drawing/2014/main" id="{AD2B6B0E-496A-47A8-A820-A93D16BF7F9C}"/>
                </a:ext>
              </a:extLst>
            </p:cNvPr>
            <p:cNvSpPr txBox="1"/>
            <p:nvPr/>
          </p:nvSpPr>
          <p:spPr>
            <a:xfrm>
              <a:off x="4332018" y="3411477"/>
              <a:ext cx="708025" cy="36893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a:ln>
                    <a:noFill/>
                  </a:ln>
                  <a:solidFill>
                    <a:prstClr val="white"/>
                  </a:solidFill>
                  <a:effectLst/>
                  <a:uLnTx/>
                  <a:uFillTx/>
                  <a:cs typeface="+mn-ea"/>
                  <a:sym typeface="+mn-lt"/>
                </a:rPr>
                <a:t>02</a:t>
              </a:r>
            </a:p>
          </p:txBody>
        </p:sp>
        <p:grpSp>
          <p:nvGrpSpPr>
            <p:cNvPr id="23" name="组合 22">
              <a:extLst>
                <a:ext uri="{FF2B5EF4-FFF2-40B4-BE49-F238E27FC236}">
                  <a16:creationId xmlns:a16="http://schemas.microsoft.com/office/drawing/2014/main" id="{7FCBAAAF-DAA8-4542-BEC9-4A1BE97CF6B4}"/>
                </a:ext>
              </a:extLst>
            </p:cNvPr>
            <p:cNvGrpSpPr/>
            <p:nvPr/>
          </p:nvGrpSpPr>
          <p:grpSpPr>
            <a:xfrm>
              <a:off x="6856785" y="2974645"/>
              <a:ext cx="5832951" cy="1135217"/>
              <a:chOff x="7589476" y="1545384"/>
              <a:chExt cx="5832951" cy="1135217"/>
            </a:xfrm>
          </p:grpSpPr>
          <p:sp>
            <p:nvSpPr>
              <p:cNvPr id="24" name="Title 13">
                <a:extLst>
                  <a:ext uri="{FF2B5EF4-FFF2-40B4-BE49-F238E27FC236}">
                    <a16:creationId xmlns:a16="http://schemas.microsoft.com/office/drawing/2014/main" id="{E609E977-BA91-433B-8F9A-C5E89CEF0306}"/>
                  </a:ext>
                </a:extLst>
              </p:cNvPr>
              <p:cNvSpPr txBox="1">
                <a:spLocks/>
              </p:cNvSpPr>
              <p:nvPr/>
            </p:nvSpPr>
            <p:spPr bwMode="auto">
              <a:xfrm>
                <a:off x="7589476" y="1545384"/>
                <a:ext cx="315355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2400" b="1" dirty="0">
                    <a:solidFill>
                      <a:srgbClr val="3C5CE8"/>
                    </a:solidFill>
                    <a:latin typeface="+mn-lt"/>
                    <a:ea typeface="+mn-ea"/>
                    <a:cs typeface="+mn-ea"/>
                    <a:sym typeface="+mn-lt"/>
                  </a:rPr>
                  <a:t>   调试模块</a:t>
                </a:r>
                <a:endParaRPr lang="en-US" altLang="zh-CN" sz="2400" b="1" dirty="0">
                  <a:solidFill>
                    <a:srgbClr val="3C5CE8"/>
                  </a:solidFill>
                  <a:latin typeface="+mn-lt"/>
                  <a:ea typeface="+mn-ea"/>
                  <a:cs typeface="+mn-ea"/>
                  <a:sym typeface="+mn-lt"/>
                </a:endParaRPr>
              </a:p>
            </p:txBody>
          </p:sp>
          <p:sp>
            <p:nvSpPr>
              <p:cNvPr id="25" name="Content Placeholder 2">
                <a:extLst>
                  <a:ext uri="{FF2B5EF4-FFF2-40B4-BE49-F238E27FC236}">
                    <a16:creationId xmlns:a16="http://schemas.microsoft.com/office/drawing/2014/main" id="{19A2C2B5-58B8-4DAC-B496-0B1337EC38C3}"/>
                  </a:ext>
                </a:extLst>
              </p:cNvPr>
              <p:cNvSpPr txBox="1">
                <a:spLocks/>
              </p:cNvSpPr>
              <p:nvPr/>
            </p:nvSpPr>
            <p:spPr bwMode="auto">
              <a:xfrm>
                <a:off x="7589476" y="2065107"/>
                <a:ext cx="5832951" cy="61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150000"/>
                  </a:lnSpc>
                  <a:spcBef>
                    <a:spcPct val="20000"/>
                  </a:spcBef>
                </a:pPr>
                <a:r>
                  <a:rPr lang="zh-CN" altLang="en-US" sz="1600" dirty="0">
                    <a:solidFill>
                      <a:schemeClr val="tx1">
                        <a:lumMod val="65000"/>
                        <a:lumOff val="35000"/>
                      </a:schemeClr>
                    </a:solidFill>
                    <a:latin typeface="+mn-lt"/>
                    <a:ea typeface="+mn-ea"/>
                    <a:cs typeface="+mn-ea"/>
                    <a:sym typeface="+mn-lt"/>
                  </a:rPr>
                  <a:t>主要的作用是测试摄像头成像质量、调试图像处理、转换算法和解码算法等。内容包含图像获取、图像展示、图像存储、图像处理和转换、解码。</a:t>
                </a:r>
                <a:endParaRPr lang="en-US" sz="1600" dirty="0">
                  <a:solidFill>
                    <a:schemeClr val="tx1">
                      <a:lumMod val="65000"/>
                      <a:lumOff val="35000"/>
                    </a:schemeClr>
                  </a:solidFill>
                  <a:latin typeface="+mn-lt"/>
                  <a:ea typeface="+mn-ea"/>
                  <a:cs typeface="+mn-ea"/>
                  <a:sym typeface="+mn-lt"/>
                </a:endParaRPr>
              </a:p>
            </p:txBody>
          </p:sp>
        </p:grpSp>
      </p:grpSp>
      <p:grpSp>
        <p:nvGrpSpPr>
          <p:cNvPr id="31" name="组合 30">
            <a:extLst>
              <a:ext uri="{FF2B5EF4-FFF2-40B4-BE49-F238E27FC236}">
                <a16:creationId xmlns:a16="http://schemas.microsoft.com/office/drawing/2014/main" id="{34EF01AD-8D8E-4309-9B5B-C9755A55047D}"/>
              </a:ext>
            </a:extLst>
          </p:cNvPr>
          <p:cNvGrpSpPr/>
          <p:nvPr/>
        </p:nvGrpSpPr>
        <p:grpSpPr>
          <a:xfrm>
            <a:off x="-709392" y="-744468"/>
            <a:ext cx="7417273" cy="1919691"/>
            <a:chOff x="-781050" y="-662111"/>
            <a:chExt cx="7417273" cy="1919691"/>
          </a:xfrm>
        </p:grpSpPr>
        <p:sp>
          <p:nvSpPr>
            <p:cNvPr id="32" name="任意多边形: 形状 31">
              <a:extLst>
                <a:ext uri="{FF2B5EF4-FFF2-40B4-BE49-F238E27FC236}">
                  <a16:creationId xmlns:a16="http://schemas.microsoft.com/office/drawing/2014/main" id="{4568D4FE-7985-4BC6-B724-101D9BDA5D09}"/>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3" name="文本框 32">
              <a:extLst>
                <a:ext uri="{FF2B5EF4-FFF2-40B4-BE49-F238E27FC236}">
                  <a16:creationId xmlns:a16="http://schemas.microsoft.com/office/drawing/2014/main" id="{D0E5CA54-FBB7-41ED-B995-4FB523679CFC}"/>
                </a:ext>
              </a:extLst>
            </p:cNvPr>
            <p:cNvSpPr txBox="1"/>
            <p:nvPr/>
          </p:nvSpPr>
          <p:spPr>
            <a:xfrm flipH="1">
              <a:off x="803272" y="365028"/>
              <a:ext cx="5832951" cy="892552"/>
            </a:xfrm>
            <a:prstGeom prst="rect">
              <a:avLst/>
            </a:prstGeom>
            <a:noFill/>
          </p:spPr>
          <p:txBody>
            <a:bodyPr wrap="square" rtlCol="0">
              <a:spAutoFit/>
            </a:bodyPr>
            <a:lstStyle/>
            <a:p>
              <a:pPr lvl="0">
                <a:defRPr/>
              </a:pPr>
              <a:r>
                <a:rPr lang="zh-CN" altLang="en-US" sz="2400" dirty="0">
                  <a:solidFill>
                    <a:srgbClr val="3C5CE8"/>
                  </a:solidFill>
                  <a:cs typeface="+mn-ea"/>
                  <a:sym typeface="+mn-lt"/>
                </a:rPr>
                <a:t>（一）“点阵式智能笔” 调试项目</a:t>
              </a:r>
            </a:p>
            <a:p>
              <a:pPr lvl="0">
                <a:defRPr/>
              </a:pPr>
              <a:endParaRPr lang="zh-CN" altLang="en-US" sz="2800" dirty="0">
                <a:solidFill>
                  <a:srgbClr val="3C5CE8"/>
                </a:solidFill>
                <a:cs typeface="+mn-ea"/>
                <a:sym typeface="+mn-lt"/>
              </a:endParaRPr>
            </a:p>
          </p:txBody>
        </p:sp>
      </p:grpSp>
      <p:pic>
        <p:nvPicPr>
          <p:cNvPr id="34" name="图片 33">
            <a:extLst>
              <a:ext uri="{FF2B5EF4-FFF2-40B4-BE49-F238E27FC236}">
                <a16:creationId xmlns:a16="http://schemas.microsoft.com/office/drawing/2014/main" id="{86D9AB83-11FB-4FFC-BC17-4847B5AE7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7479" y="52032"/>
            <a:ext cx="895180" cy="765773"/>
          </a:xfrm>
          <a:prstGeom prst="rect">
            <a:avLst/>
          </a:prstGeom>
        </p:spPr>
      </p:pic>
    </p:spTree>
    <p:custDataLst>
      <p:tags r:id="rId1"/>
    </p:custDataLst>
    <p:extLst>
      <p:ext uri="{BB962C8B-B14F-4D97-AF65-F5344CB8AC3E}">
        <p14:creationId xmlns:p14="http://schemas.microsoft.com/office/powerpoint/2010/main" val="88840458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DCF3E08-A305-4968-A2A2-D1172A3BA493}"/>
              </a:ext>
            </a:extLst>
          </p:cNvPr>
          <p:cNvGrpSpPr/>
          <p:nvPr/>
        </p:nvGrpSpPr>
        <p:grpSpPr>
          <a:xfrm>
            <a:off x="-393297" y="2520921"/>
            <a:ext cx="12747988" cy="2176301"/>
            <a:chOff x="0" y="2175361"/>
            <a:chExt cx="12202625" cy="2316778"/>
          </a:xfrm>
        </p:grpSpPr>
        <p:sp>
          <p:nvSpPr>
            <p:cNvPr id="28" name="弧形 27">
              <a:extLst>
                <a:ext uri="{FF2B5EF4-FFF2-40B4-BE49-F238E27FC236}">
                  <a16:creationId xmlns:a16="http://schemas.microsoft.com/office/drawing/2014/main" id="{1E24FE00-4DBD-4D10-9E31-E4F8D3038182}"/>
                </a:ext>
              </a:extLst>
            </p:cNvPr>
            <p:cNvSpPr/>
            <p:nvPr/>
          </p:nvSpPr>
          <p:spPr>
            <a:xfrm>
              <a:off x="1463327" y="2175361"/>
              <a:ext cx="2316778" cy="2316778"/>
            </a:xfrm>
            <a:prstGeom prst="arc">
              <a:avLst>
                <a:gd name="adj1" fmla="val 10816193"/>
                <a:gd name="adj2" fmla="val 0"/>
              </a:avLst>
            </a:prstGeom>
            <a:ln w="76200">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29" name="弧形 28">
              <a:extLst>
                <a:ext uri="{FF2B5EF4-FFF2-40B4-BE49-F238E27FC236}">
                  <a16:creationId xmlns:a16="http://schemas.microsoft.com/office/drawing/2014/main" id="{5A382DC4-9904-441F-872C-CFA6BBAAA5F7}"/>
                </a:ext>
              </a:extLst>
            </p:cNvPr>
            <p:cNvSpPr/>
            <p:nvPr/>
          </p:nvSpPr>
          <p:spPr>
            <a:xfrm rot="10800000">
              <a:off x="3779223" y="2175361"/>
              <a:ext cx="2316778" cy="2316778"/>
            </a:xfrm>
            <a:prstGeom prst="arc">
              <a:avLst>
                <a:gd name="adj1" fmla="val 10816193"/>
                <a:gd name="adj2" fmla="val 70657"/>
              </a:avLst>
            </a:prstGeom>
            <a:ln w="76200">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30" name="弧形 29">
              <a:extLst>
                <a:ext uri="{FF2B5EF4-FFF2-40B4-BE49-F238E27FC236}">
                  <a16:creationId xmlns:a16="http://schemas.microsoft.com/office/drawing/2014/main" id="{19D2E223-C680-4F7D-BE17-58DE326D77A8}"/>
                </a:ext>
              </a:extLst>
            </p:cNvPr>
            <p:cNvSpPr/>
            <p:nvPr/>
          </p:nvSpPr>
          <p:spPr>
            <a:xfrm>
              <a:off x="6096000" y="2175361"/>
              <a:ext cx="2316778" cy="2316778"/>
            </a:xfrm>
            <a:prstGeom prst="arc">
              <a:avLst>
                <a:gd name="adj1" fmla="val 10745526"/>
                <a:gd name="adj2" fmla="val 0"/>
              </a:avLst>
            </a:prstGeom>
            <a:ln w="76200">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cxnSp>
          <p:nvCxnSpPr>
            <p:cNvPr id="35" name="直接连接符 34">
              <a:extLst>
                <a:ext uri="{FF2B5EF4-FFF2-40B4-BE49-F238E27FC236}">
                  <a16:creationId xmlns:a16="http://schemas.microsoft.com/office/drawing/2014/main" id="{E8195894-274B-42F0-84BD-A0A68AD7E9E5}"/>
                </a:ext>
              </a:extLst>
            </p:cNvPr>
            <p:cNvCxnSpPr>
              <a:cxnSpLocks/>
            </p:cNvCxnSpPr>
            <p:nvPr/>
          </p:nvCxnSpPr>
          <p:spPr>
            <a:xfrm flipH="1">
              <a:off x="0" y="3333749"/>
              <a:ext cx="1501775" cy="0"/>
            </a:xfrm>
            <a:prstGeom prst="line">
              <a:avLst/>
            </a:prstGeom>
            <a:ln w="76200">
              <a:solidFill>
                <a:srgbClr val="3C5CE8"/>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CDBE878-4A42-4BB5-9EA5-A160927CF11E}"/>
                </a:ext>
              </a:extLst>
            </p:cNvPr>
            <p:cNvCxnSpPr>
              <a:cxnSpLocks/>
            </p:cNvCxnSpPr>
            <p:nvPr/>
          </p:nvCxnSpPr>
          <p:spPr>
            <a:xfrm flipH="1">
              <a:off x="10700850" y="3354880"/>
              <a:ext cx="1501775" cy="0"/>
            </a:xfrm>
            <a:prstGeom prst="line">
              <a:avLst/>
            </a:prstGeom>
            <a:ln w="76200">
              <a:solidFill>
                <a:srgbClr val="3C5CE8"/>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84435552-CD87-4FC9-903D-C5B5420E7D00}"/>
              </a:ext>
            </a:extLst>
          </p:cNvPr>
          <p:cNvGrpSpPr/>
          <p:nvPr/>
        </p:nvGrpSpPr>
        <p:grpSpPr>
          <a:xfrm>
            <a:off x="1583320" y="2737502"/>
            <a:ext cx="1544198" cy="1519178"/>
            <a:chOff x="1740113" y="2455069"/>
            <a:chExt cx="1757362" cy="1757362"/>
          </a:xfrm>
        </p:grpSpPr>
        <p:sp>
          <p:nvSpPr>
            <p:cNvPr id="24" name="椭圆 23">
              <a:extLst>
                <a:ext uri="{FF2B5EF4-FFF2-40B4-BE49-F238E27FC236}">
                  <a16:creationId xmlns:a16="http://schemas.microsoft.com/office/drawing/2014/main" id="{1A25BDEE-FDD8-4993-8487-09B7E8BD5697}"/>
                </a:ext>
              </a:extLst>
            </p:cNvPr>
            <p:cNvSpPr/>
            <p:nvPr/>
          </p:nvSpPr>
          <p:spPr>
            <a:xfrm>
              <a:off x="1740113" y="2455069"/>
              <a:ext cx="1757362" cy="1757362"/>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38" name="图形 51">
              <a:extLst>
                <a:ext uri="{FF2B5EF4-FFF2-40B4-BE49-F238E27FC236}">
                  <a16:creationId xmlns:a16="http://schemas.microsoft.com/office/drawing/2014/main" id="{7DA199C8-C835-47DB-97A4-5B9C6057A3CF}"/>
                </a:ext>
              </a:extLst>
            </p:cNvPr>
            <p:cNvSpPr/>
            <p:nvPr/>
          </p:nvSpPr>
          <p:spPr>
            <a:xfrm>
              <a:off x="2380746" y="2893101"/>
              <a:ext cx="477852" cy="474645"/>
            </a:xfrm>
            <a:custGeom>
              <a:avLst/>
              <a:gdLst>
                <a:gd name="connsiteX0" fmla="*/ 176856 w 477851"/>
                <a:gd name="connsiteY0" fmla="*/ 169386 h 474644"/>
                <a:gd name="connsiteX1" fmla="*/ 22 w 477851"/>
                <a:gd name="connsiteY1" fmla="*/ 342347 h 474644"/>
                <a:gd name="connsiteX2" fmla="*/ 97710 w 477851"/>
                <a:gd name="connsiteY2" fmla="*/ 355579 h 474644"/>
                <a:gd name="connsiteX3" fmla="*/ 32918 w 477851"/>
                <a:gd name="connsiteY3" fmla="*/ 475123 h 474644"/>
                <a:gd name="connsiteX4" fmla="*/ 203202 w 477851"/>
                <a:gd name="connsiteY4" fmla="*/ 304839 h 474644"/>
                <a:gd name="connsiteX5" fmla="*/ 121930 w 477851"/>
                <a:gd name="connsiteY5" fmla="*/ 288229 h 474644"/>
                <a:gd name="connsiteX6" fmla="*/ 244584 w 477851"/>
                <a:gd name="connsiteY6" fmla="*/ 71950 h 474644"/>
                <a:gd name="connsiteX7" fmla="*/ 226601 w 477851"/>
                <a:gd name="connsiteY7" fmla="*/ 89932 h 474644"/>
                <a:gd name="connsiteX8" fmla="*/ 226601 w 477851"/>
                <a:gd name="connsiteY8" fmla="*/ 233787 h 474644"/>
                <a:gd name="connsiteX9" fmla="*/ 244584 w 477851"/>
                <a:gd name="connsiteY9" fmla="*/ 251769 h 474644"/>
                <a:gd name="connsiteX10" fmla="*/ 352475 w 477851"/>
                <a:gd name="connsiteY10" fmla="*/ 251769 h 474644"/>
                <a:gd name="connsiteX11" fmla="*/ 370457 w 477851"/>
                <a:gd name="connsiteY11" fmla="*/ 233787 h 474644"/>
                <a:gd name="connsiteX12" fmla="*/ 352475 w 477851"/>
                <a:gd name="connsiteY12" fmla="*/ 215805 h 474644"/>
                <a:gd name="connsiteX13" fmla="*/ 262566 w 477851"/>
                <a:gd name="connsiteY13" fmla="*/ 215805 h 474644"/>
                <a:gd name="connsiteX14" fmla="*/ 262566 w 477851"/>
                <a:gd name="connsiteY14" fmla="*/ 89932 h 474644"/>
                <a:gd name="connsiteX15" fmla="*/ 244584 w 477851"/>
                <a:gd name="connsiteY15" fmla="*/ 71950 h 474644"/>
                <a:gd name="connsiteX16" fmla="*/ 262566 w 477851"/>
                <a:gd name="connsiteY16" fmla="*/ 22 h 474644"/>
                <a:gd name="connsiteX17" fmla="*/ 46782 w 477851"/>
                <a:gd name="connsiteY17" fmla="*/ 215805 h 474644"/>
                <a:gd name="connsiteX18" fmla="*/ 82746 w 477851"/>
                <a:gd name="connsiteY18" fmla="*/ 215805 h 474644"/>
                <a:gd name="connsiteX19" fmla="*/ 262565 w 477851"/>
                <a:gd name="connsiteY19" fmla="*/ 35987 h 474644"/>
                <a:gd name="connsiteX20" fmla="*/ 442384 w 477851"/>
                <a:gd name="connsiteY20" fmla="*/ 215805 h 474644"/>
                <a:gd name="connsiteX21" fmla="*/ 262566 w 477851"/>
                <a:gd name="connsiteY21" fmla="*/ 395624 h 474644"/>
                <a:gd name="connsiteX22" fmla="*/ 178549 w 477851"/>
                <a:gd name="connsiteY22" fmla="*/ 374779 h 474644"/>
                <a:gd name="connsiteX23" fmla="*/ 155234 w 477851"/>
                <a:gd name="connsiteY23" fmla="*/ 402977 h 474644"/>
                <a:gd name="connsiteX24" fmla="*/ 262566 w 477851"/>
                <a:gd name="connsiteY24" fmla="*/ 431587 h 474644"/>
                <a:gd name="connsiteX25" fmla="*/ 478349 w 477851"/>
                <a:gd name="connsiteY25" fmla="*/ 215805 h 474644"/>
                <a:gd name="connsiteX26" fmla="*/ 262566 w 477851"/>
                <a:gd name="connsiteY26" fmla="*/ 22 h 47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851" h="474644">
                  <a:moveTo>
                    <a:pt x="176856" y="169386"/>
                  </a:moveTo>
                  <a:lnTo>
                    <a:pt x="22" y="342347"/>
                  </a:lnTo>
                  <a:lnTo>
                    <a:pt x="97710" y="355579"/>
                  </a:lnTo>
                  <a:lnTo>
                    <a:pt x="32918" y="475123"/>
                  </a:lnTo>
                  <a:lnTo>
                    <a:pt x="203202" y="304839"/>
                  </a:lnTo>
                  <a:lnTo>
                    <a:pt x="121930" y="288229"/>
                  </a:lnTo>
                  <a:close/>
                  <a:moveTo>
                    <a:pt x="244584" y="71950"/>
                  </a:moveTo>
                  <a:cubicBezTo>
                    <a:pt x="234658" y="71950"/>
                    <a:pt x="226601" y="80005"/>
                    <a:pt x="226601" y="89932"/>
                  </a:cubicBezTo>
                  <a:lnTo>
                    <a:pt x="226601" y="233787"/>
                  </a:lnTo>
                  <a:cubicBezTo>
                    <a:pt x="226601" y="243713"/>
                    <a:pt x="234657" y="251769"/>
                    <a:pt x="244584" y="251769"/>
                  </a:cubicBezTo>
                  <a:lnTo>
                    <a:pt x="352475" y="251769"/>
                  </a:lnTo>
                  <a:cubicBezTo>
                    <a:pt x="362401" y="251769"/>
                    <a:pt x="370457" y="243713"/>
                    <a:pt x="370457" y="233787"/>
                  </a:cubicBezTo>
                  <a:cubicBezTo>
                    <a:pt x="370457" y="223861"/>
                    <a:pt x="362401" y="215805"/>
                    <a:pt x="352475" y="215805"/>
                  </a:cubicBezTo>
                  <a:lnTo>
                    <a:pt x="262566" y="215805"/>
                  </a:lnTo>
                  <a:lnTo>
                    <a:pt x="262566" y="89932"/>
                  </a:lnTo>
                  <a:cubicBezTo>
                    <a:pt x="262566" y="80005"/>
                    <a:pt x="254510" y="71950"/>
                    <a:pt x="244584" y="71950"/>
                  </a:cubicBezTo>
                  <a:close/>
                  <a:moveTo>
                    <a:pt x="262566" y="22"/>
                  </a:moveTo>
                  <a:cubicBezTo>
                    <a:pt x="143490" y="22"/>
                    <a:pt x="46782" y="96765"/>
                    <a:pt x="46782" y="215805"/>
                  </a:cubicBezTo>
                  <a:lnTo>
                    <a:pt x="82746" y="215805"/>
                  </a:lnTo>
                  <a:cubicBezTo>
                    <a:pt x="82746" y="116545"/>
                    <a:pt x="163305" y="35987"/>
                    <a:pt x="262565" y="35987"/>
                  </a:cubicBezTo>
                  <a:cubicBezTo>
                    <a:pt x="361825" y="35987"/>
                    <a:pt x="442384" y="116545"/>
                    <a:pt x="442384" y="215805"/>
                  </a:cubicBezTo>
                  <a:cubicBezTo>
                    <a:pt x="442384" y="315065"/>
                    <a:pt x="361826" y="395624"/>
                    <a:pt x="262566" y="395624"/>
                  </a:cubicBezTo>
                  <a:cubicBezTo>
                    <a:pt x="232218" y="395624"/>
                    <a:pt x="203632" y="388073"/>
                    <a:pt x="178549" y="374779"/>
                  </a:cubicBezTo>
                  <a:lnTo>
                    <a:pt x="155234" y="402977"/>
                  </a:lnTo>
                  <a:cubicBezTo>
                    <a:pt x="186858" y="421167"/>
                    <a:pt x="223504" y="431587"/>
                    <a:pt x="262566" y="431587"/>
                  </a:cubicBezTo>
                  <a:cubicBezTo>
                    <a:pt x="381642" y="431587"/>
                    <a:pt x="478349" y="334881"/>
                    <a:pt x="478349" y="215805"/>
                  </a:cubicBezTo>
                  <a:cubicBezTo>
                    <a:pt x="478348" y="96764"/>
                    <a:pt x="381641" y="22"/>
                    <a:pt x="262566" y="22"/>
                  </a:cubicBezTo>
                  <a:close/>
                </a:path>
              </a:pathLst>
            </a:custGeom>
            <a:solidFill>
              <a:srgbClr val="3C5CE8"/>
            </a:solidFill>
            <a:ln w="5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4" name="文本框 3">
              <a:extLst>
                <a:ext uri="{FF2B5EF4-FFF2-40B4-BE49-F238E27FC236}">
                  <a16:creationId xmlns:a16="http://schemas.microsoft.com/office/drawing/2014/main" id="{D8910877-A0BE-4BB4-A8F7-A066E07FB02B}"/>
                </a:ext>
              </a:extLst>
            </p:cNvPr>
            <p:cNvSpPr txBox="1"/>
            <p:nvPr/>
          </p:nvSpPr>
          <p:spPr>
            <a:xfrm>
              <a:off x="1994124" y="3458974"/>
              <a:ext cx="1377700" cy="462841"/>
            </a:xfrm>
            <a:prstGeom prst="rect">
              <a:avLst/>
            </a:prstGeom>
            <a:noFill/>
          </p:spPr>
          <p:txBody>
            <a:bodyPr wrap="none" rtlCol="0">
              <a:spAutoFit/>
            </a:bodyPr>
            <a:lstStyle/>
            <a:p>
              <a:r>
                <a:rPr lang="zh-CN" altLang="en-US" sz="2000" dirty="0">
                  <a:solidFill>
                    <a:srgbClr val="3C5CE8"/>
                  </a:solidFill>
                  <a:cs typeface="+mn-ea"/>
                  <a:sym typeface="+mn-lt"/>
                </a:rPr>
                <a:t>图像获取</a:t>
              </a:r>
            </a:p>
          </p:txBody>
        </p:sp>
      </p:grpSp>
      <p:grpSp>
        <p:nvGrpSpPr>
          <p:cNvPr id="7" name="组合 6">
            <a:extLst>
              <a:ext uri="{FF2B5EF4-FFF2-40B4-BE49-F238E27FC236}">
                <a16:creationId xmlns:a16="http://schemas.microsoft.com/office/drawing/2014/main" id="{4B3BB81E-57DC-449E-B6FD-F20E9BBB9D3B}"/>
              </a:ext>
            </a:extLst>
          </p:cNvPr>
          <p:cNvGrpSpPr/>
          <p:nvPr/>
        </p:nvGrpSpPr>
        <p:grpSpPr>
          <a:xfrm>
            <a:off x="8838758" y="2773703"/>
            <a:ext cx="1503112" cy="1482977"/>
            <a:chOff x="4062745" y="2455069"/>
            <a:chExt cx="1757362" cy="1757362"/>
          </a:xfrm>
        </p:grpSpPr>
        <p:sp>
          <p:nvSpPr>
            <p:cNvPr id="25" name="椭圆 24">
              <a:extLst>
                <a:ext uri="{FF2B5EF4-FFF2-40B4-BE49-F238E27FC236}">
                  <a16:creationId xmlns:a16="http://schemas.microsoft.com/office/drawing/2014/main" id="{5B5CABF6-7862-4BA9-AFB6-6DC6F6764C36}"/>
                </a:ext>
              </a:extLst>
            </p:cNvPr>
            <p:cNvSpPr/>
            <p:nvPr/>
          </p:nvSpPr>
          <p:spPr>
            <a:xfrm>
              <a:off x="4062745" y="2455069"/>
              <a:ext cx="1757362" cy="1757362"/>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nvGrpSpPr>
            <p:cNvPr id="39" name="图形 55">
              <a:extLst>
                <a:ext uri="{FF2B5EF4-FFF2-40B4-BE49-F238E27FC236}">
                  <a16:creationId xmlns:a16="http://schemas.microsoft.com/office/drawing/2014/main" id="{5B0FE578-2940-43E4-8144-0AE04A1BE819}"/>
                </a:ext>
              </a:extLst>
            </p:cNvPr>
            <p:cNvGrpSpPr/>
            <p:nvPr/>
          </p:nvGrpSpPr>
          <p:grpSpPr>
            <a:xfrm>
              <a:off x="4708359" y="2853377"/>
              <a:ext cx="466134" cy="466134"/>
              <a:chOff x="2557565" y="2893101"/>
              <a:chExt cx="625716" cy="625716"/>
            </a:xfrm>
            <a:solidFill>
              <a:srgbClr val="3C5CE8"/>
            </a:solidFill>
          </p:grpSpPr>
          <p:sp>
            <p:nvSpPr>
              <p:cNvPr id="40" name="任意多边形: 形状 39">
                <a:extLst>
                  <a:ext uri="{FF2B5EF4-FFF2-40B4-BE49-F238E27FC236}">
                    <a16:creationId xmlns:a16="http://schemas.microsoft.com/office/drawing/2014/main" id="{83F36A86-F8C3-405D-8A20-436FD17C48BF}"/>
                  </a:ext>
                </a:extLst>
              </p:cNvPr>
              <p:cNvSpPr/>
              <p:nvPr/>
            </p:nvSpPr>
            <p:spPr>
              <a:xfrm>
                <a:off x="2831287" y="3358839"/>
                <a:ext cx="273751" cy="159484"/>
              </a:xfrm>
              <a:custGeom>
                <a:avLst/>
                <a:gdLst>
                  <a:gd name="connsiteX0" fmla="*/ 234673 w 273750"/>
                  <a:gd name="connsiteY0" fmla="*/ 29 h 159484"/>
                  <a:gd name="connsiteX1" fmla="*/ 234673 w 273750"/>
                  <a:gd name="connsiteY1" fmla="*/ 3549 h 159484"/>
                  <a:gd name="connsiteX2" fmla="*/ 117351 w 273750"/>
                  <a:gd name="connsiteY2" fmla="*/ 119306 h 159484"/>
                  <a:gd name="connsiteX3" fmla="*/ 117351 w 273750"/>
                  <a:gd name="connsiteY3" fmla="*/ 101317 h 159484"/>
                  <a:gd name="connsiteX4" fmla="*/ 97797 w 273750"/>
                  <a:gd name="connsiteY4" fmla="*/ 81763 h 159484"/>
                  <a:gd name="connsiteX5" fmla="*/ 19583 w 273750"/>
                  <a:gd name="connsiteY5" fmla="*/ 81763 h 159484"/>
                  <a:gd name="connsiteX6" fmla="*/ 29 w 273750"/>
                  <a:gd name="connsiteY6" fmla="*/ 101317 h 159484"/>
                  <a:gd name="connsiteX7" fmla="*/ 29 w 273750"/>
                  <a:gd name="connsiteY7" fmla="*/ 140424 h 159484"/>
                  <a:gd name="connsiteX8" fmla="*/ 19583 w 273750"/>
                  <a:gd name="connsiteY8" fmla="*/ 159978 h 159484"/>
                  <a:gd name="connsiteX9" fmla="*/ 97797 w 273750"/>
                  <a:gd name="connsiteY9" fmla="*/ 159978 h 159484"/>
                  <a:gd name="connsiteX10" fmla="*/ 273780 w 273750"/>
                  <a:gd name="connsiteY10" fmla="*/ 3549 h 159484"/>
                  <a:gd name="connsiteX11" fmla="*/ 273780 w 273750"/>
                  <a:gd name="connsiteY11" fmla="*/ 29 h 15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750" h="159484">
                    <a:moveTo>
                      <a:pt x="234673" y="29"/>
                    </a:moveTo>
                    <a:lnTo>
                      <a:pt x="234673" y="3549"/>
                    </a:lnTo>
                    <a:cubicBezTo>
                      <a:pt x="234673" y="62601"/>
                      <a:pt x="183442" y="111094"/>
                      <a:pt x="117351" y="119306"/>
                    </a:cubicBezTo>
                    <a:lnTo>
                      <a:pt x="117351" y="101317"/>
                    </a:lnTo>
                    <a:cubicBezTo>
                      <a:pt x="117351" y="90367"/>
                      <a:pt x="108747" y="81763"/>
                      <a:pt x="97797" y="81763"/>
                    </a:cubicBezTo>
                    <a:lnTo>
                      <a:pt x="19583" y="81763"/>
                    </a:lnTo>
                    <a:cubicBezTo>
                      <a:pt x="8633" y="81763"/>
                      <a:pt x="29" y="90367"/>
                      <a:pt x="29" y="101317"/>
                    </a:cubicBezTo>
                    <a:lnTo>
                      <a:pt x="29" y="140424"/>
                    </a:lnTo>
                    <a:cubicBezTo>
                      <a:pt x="29" y="151374"/>
                      <a:pt x="8633" y="159978"/>
                      <a:pt x="19583" y="159978"/>
                    </a:cubicBezTo>
                    <a:lnTo>
                      <a:pt x="97797" y="159978"/>
                    </a:lnTo>
                    <a:cubicBezTo>
                      <a:pt x="195174" y="159978"/>
                      <a:pt x="273780" y="89976"/>
                      <a:pt x="273780" y="3549"/>
                    </a:cubicBezTo>
                    <a:lnTo>
                      <a:pt x="273780" y="29"/>
                    </a:lnTo>
                  </a:path>
                </a:pathLst>
              </a:custGeom>
              <a:grp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41" name="任意多边形: 形状 40">
                <a:extLst>
                  <a:ext uri="{FF2B5EF4-FFF2-40B4-BE49-F238E27FC236}">
                    <a16:creationId xmlns:a16="http://schemas.microsoft.com/office/drawing/2014/main" id="{2F8DFF0F-019D-407E-954F-9596BA650BCD}"/>
                  </a:ext>
                </a:extLst>
              </p:cNvPr>
              <p:cNvSpPr/>
              <p:nvPr/>
            </p:nvSpPr>
            <p:spPr>
              <a:xfrm>
                <a:off x="2596643" y="2932179"/>
                <a:ext cx="547502" cy="430180"/>
              </a:xfrm>
              <a:custGeom>
                <a:avLst/>
                <a:gdLst>
                  <a:gd name="connsiteX0" fmla="*/ 508423 w 547501"/>
                  <a:gd name="connsiteY0" fmla="*/ 426689 h 430179"/>
                  <a:gd name="connsiteX1" fmla="*/ 547531 w 547501"/>
                  <a:gd name="connsiteY1" fmla="*/ 371548 h 430179"/>
                  <a:gd name="connsiteX2" fmla="*/ 547531 w 547501"/>
                  <a:gd name="connsiteY2" fmla="*/ 293333 h 430179"/>
                  <a:gd name="connsiteX3" fmla="*/ 508423 w 547501"/>
                  <a:gd name="connsiteY3" fmla="*/ 238192 h 430179"/>
                  <a:gd name="connsiteX4" fmla="*/ 508423 w 547501"/>
                  <a:gd name="connsiteY4" fmla="*/ 234673 h 430179"/>
                  <a:gd name="connsiteX5" fmla="*/ 273780 w 547501"/>
                  <a:gd name="connsiteY5" fmla="*/ 29 h 430179"/>
                  <a:gd name="connsiteX6" fmla="*/ 39136 w 547501"/>
                  <a:gd name="connsiteY6" fmla="*/ 234673 h 430179"/>
                  <a:gd name="connsiteX7" fmla="*/ 39136 w 547501"/>
                  <a:gd name="connsiteY7" fmla="*/ 238192 h 430179"/>
                  <a:gd name="connsiteX8" fmla="*/ 29 w 547501"/>
                  <a:gd name="connsiteY8" fmla="*/ 293333 h 430179"/>
                  <a:gd name="connsiteX9" fmla="*/ 29 w 547501"/>
                  <a:gd name="connsiteY9" fmla="*/ 371548 h 430179"/>
                  <a:gd name="connsiteX10" fmla="*/ 58690 w 547501"/>
                  <a:gd name="connsiteY10" fmla="*/ 430209 h 430179"/>
                  <a:gd name="connsiteX11" fmla="*/ 117351 w 547501"/>
                  <a:gd name="connsiteY11" fmla="*/ 371548 h 430179"/>
                  <a:gd name="connsiteX12" fmla="*/ 117351 w 547501"/>
                  <a:gd name="connsiteY12" fmla="*/ 293333 h 430179"/>
                  <a:gd name="connsiteX13" fmla="*/ 78244 w 547501"/>
                  <a:gd name="connsiteY13" fmla="*/ 238192 h 430179"/>
                  <a:gd name="connsiteX14" fmla="*/ 78244 w 547501"/>
                  <a:gd name="connsiteY14" fmla="*/ 234673 h 430179"/>
                  <a:gd name="connsiteX15" fmla="*/ 273780 w 547501"/>
                  <a:gd name="connsiteY15" fmla="*/ 39136 h 430179"/>
                  <a:gd name="connsiteX16" fmla="*/ 469316 w 547501"/>
                  <a:gd name="connsiteY16" fmla="*/ 234673 h 430179"/>
                  <a:gd name="connsiteX17" fmla="*/ 469316 w 547501"/>
                  <a:gd name="connsiteY17" fmla="*/ 238192 h 430179"/>
                  <a:gd name="connsiteX18" fmla="*/ 430209 w 547501"/>
                  <a:gd name="connsiteY18" fmla="*/ 293333 h 430179"/>
                  <a:gd name="connsiteX19" fmla="*/ 430209 w 547501"/>
                  <a:gd name="connsiteY19" fmla="*/ 371548 h 430179"/>
                  <a:gd name="connsiteX20" fmla="*/ 469316 w 547501"/>
                  <a:gd name="connsiteY20" fmla="*/ 426689 h 430179"/>
                  <a:gd name="connsiteX21" fmla="*/ 78244 w 547501"/>
                  <a:gd name="connsiteY21" fmla="*/ 371548 h 430179"/>
                  <a:gd name="connsiteX22" fmla="*/ 58690 w 547501"/>
                  <a:gd name="connsiteY22" fmla="*/ 391102 h 430179"/>
                  <a:gd name="connsiteX23" fmla="*/ 39136 w 547501"/>
                  <a:gd name="connsiteY23" fmla="*/ 371548 h 430179"/>
                  <a:gd name="connsiteX24" fmla="*/ 39136 w 547501"/>
                  <a:gd name="connsiteY24" fmla="*/ 293333 h 430179"/>
                  <a:gd name="connsiteX25" fmla="*/ 58690 w 547501"/>
                  <a:gd name="connsiteY25" fmla="*/ 273780 h 430179"/>
                  <a:gd name="connsiteX26" fmla="*/ 78244 w 547501"/>
                  <a:gd name="connsiteY26" fmla="*/ 293333 h 430179"/>
                  <a:gd name="connsiteX27" fmla="*/ 78244 w 547501"/>
                  <a:gd name="connsiteY27" fmla="*/ 371548 h 430179"/>
                  <a:gd name="connsiteX28" fmla="*/ 508423 w 547501"/>
                  <a:gd name="connsiteY28" fmla="*/ 371548 h 430179"/>
                  <a:gd name="connsiteX29" fmla="*/ 488870 w 547501"/>
                  <a:gd name="connsiteY29" fmla="*/ 391102 h 430179"/>
                  <a:gd name="connsiteX30" fmla="*/ 469316 w 547501"/>
                  <a:gd name="connsiteY30" fmla="*/ 371548 h 430179"/>
                  <a:gd name="connsiteX31" fmla="*/ 469316 w 547501"/>
                  <a:gd name="connsiteY31" fmla="*/ 293333 h 430179"/>
                  <a:gd name="connsiteX32" fmla="*/ 488870 w 547501"/>
                  <a:gd name="connsiteY32" fmla="*/ 273780 h 430179"/>
                  <a:gd name="connsiteX33" fmla="*/ 508423 w 547501"/>
                  <a:gd name="connsiteY33" fmla="*/ 293333 h 430179"/>
                  <a:gd name="connsiteX34" fmla="*/ 508423 w 547501"/>
                  <a:gd name="connsiteY34" fmla="*/ 371548 h 43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7501" h="430179">
                    <a:moveTo>
                      <a:pt x="508423" y="426689"/>
                    </a:moveTo>
                    <a:cubicBezTo>
                      <a:pt x="531106" y="418477"/>
                      <a:pt x="547531" y="396968"/>
                      <a:pt x="547531" y="371548"/>
                    </a:cubicBezTo>
                    <a:lnTo>
                      <a:pt x="547531" y="293333"/>
                    </a:lnTo>
                    <a:cubicBezTo>
                      <a:pt x="547531" y="267914"/>
                      <a:pt x="531106" y="246405"/>
                      <a:pt x="508423" y="238192"/>
                    </a:cubicBezTo>
                    <a:lnTo>
                      <a:pt x="508423" y="234673"/>
                    </a:lnTo>
                    <a:cubicBezTo>
                      <a:pt x="508423" y="105228"/>
                      <a:pt x="403225" y="29"/>
                      <a:pt x="273780" y="29"/>
                    </a:cubicBezTo>
                    <a:cubicBezTo>
                      <a:pt x="144335" y="29"/>
                      <a:pt x="39136" y="105228"/>
                      <a:pt x="39136" y="234673"/>
                    </a:cubicBezTo>
                    <a:lnTo>
                      <a:pt x="39136" y="238192"/>
                    </a:lnTo>
                    <a:cubicBezTo>
                      <a:pt x="16454" y="246405"/>
                      <a:pt x="29" y="267914"/>
                      <a:pt x="29" y="293333"/>
                    </a:cubicBezTo>
                    <a:lnTo>
                      <a:pt x="29" y="371548"/>
                    </a:lnTo>
                    <a:cubicBezTo>
                      <a:pt x="29" y="404007"/>
                      <a:pt x="26231" y="430209"/>
                      <a:pt x="58690" y="430209"/>
                    </a:cubicBezTo>
                    <a:cubicBezTo>
                      <a:pt x="91149" y="430209"/>
                      <a:pt x="117351" y="404007"/>
                      <a:pt x="117351" y="371548"/>
                    </a:cubicBezTo>
                    <a:lnTo>
                      <a:pt x="117351" y="293333"/>
                    </a:lnTo>
                    <a:cubicBezTo>
                      <a:pt x="117351" y="267914"/>
                      <a:pt x="100926" y="246405"/>
                      <a:pt x="78244" y="238192"/>
                    </a:cubicBezTo>
                    <a:lnTo>
                      <a:pt x="78244" y="234673"/>
                    </a:lnTo>
                    <a:cubicBezTo>
                      <a:pt x="78244" y="126737"/>
                      <a:pt x="165844" y="39136"/>
                      <a:pt x="273780" y="39136"/>
                    </a:cubicBezTo>
                    <a:cubicBezTo>
                      <a:pt x="381716" y="39136"/>
                      <a:pt x="469316" y="126737"/>
                      <a:pt x="469316" y="234673"/>
                    </a:cubicBezTo>
                    <a:lnTo>
                      <a:pt x="469316" y="238192"/>
                    </a:lnTo>
                    <a:cubicBezTo>
                      <a:pt x="446634" y="246405"/>
                      <a:pt x="430209" y="267914"/>
                      <a:pt x="430209" y="293333"/>
                    </a:cubicBezTo>
                    <a:lnTo>
                      <a:pt x="430209" y="371548"/>
                    </a:lnTo>
                    <a:cubicBezTo>
                      <a:pt x="430209" y="396968"/>
                      <a:pt x="446634" y="418477"/>
                      <a:pt x="469316" y="426689"/>
                    </a:cubicBezTo>
                    <a:moveTo>
                      <a:pt x="78244" y="371548"/>
                    </a:moveTo>
                    <a:cubicBezTo>
                      <a:pt x="78244" y="382498"/>
                      <a:pt x="69640" y="391102"/>
                      <a:pt x="58690" y="391102"/>
                    </a:cubicBezTo>
                    <a:cubicBezTo>
                      <a:pt x="47740" y="391102"/>
                      <a:pt x="39136" y="382498"/>
                      <a:pt x="39136" y="371548"/>
                    </a:cubicBezTo>
                    <a:lnTo>
                      <a:pt x="39136" y="293333"/>
                    </a:lnTo>
                    <a:cubicBezTo>
                      <a:pt x="39136" y="282383"/>
                      <a:pt x="47740" y="273780"/>
                      <a:pt x="58690" y="273780"/>
                    </a:cubicBezTo>
                    <a:cubicBezTo>
                      <a:pt x="69640" y="273780"/>
                      <a:pt x="78244" y="282383"/>
                      <a:pt x="78244" y="293333"/>
                    </a:cubicBezTo>
                    <a:lnTo>
                      <a:pt x="78244" y="371548"/>
                    </a:lnTo>
                    <a:close/>
                    <a:moveTo>
                      <a:pt x="508423" y="371548"/>
                    </a:moveTo>
                    <a:cubicBezTo>
                      <a:pt x="508423" y="382498"/>
                      <a:pt x="499820" y="391102"/>
                      <a:pt x="488870" y="391102"/>
                    </a:cubicBezTo>
                    <a:cubicBezTo>
                      <a:pt x="477920" y="391102"/>
                      <a:pt x="469316" y="382498"/>
                      <a:pt x="469316" y="371548"/>
                    </a:cubicBezTo>
                    <a:lnTo>
                      <a:pt x="469316" y="293333"/>
                    </a:lnTo>
                    <a:cubicBezTo>
                      <a:pt x="469316" y="282383"/>
                      <a:pt x="477920" y="273780"/>
                      <a:pt x="488870" y="273780"/>
                    </a:cubicBezTo>
                    <a:cubicBezTo>
                      <a:pt x="499820" y="273780"/>
                      <a:pt x="508423" y="282383"/>
                      <a:pt x="508423" y="293333"/>
                    </a:cubicBezTo>
                    <a:lnTo>
                      <a:pt x="508423" y="371548"/>
                    </a:lnTo>
                    <a:close/>
                  </a:path>
                </a:pathLst>
              </a:custGeom>
              <a:grp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grpSp>
        <p:sp>
          <p:nvSpPr>
            <p:cNvPr id="48" name="文本框 47">
              <a:extLst>
                <a:ext uri="{FF2B5EF4-FFF2-40B4-BE49-F238E27FC236}">
                  <a16:creationId xmlns:a16="http://schemas.microsoft.com/office/drawing/2014/main" id="{E2B55F80-5BB9-45E0-82D3-EC14C75B7577}"/>
                </a:ext>
              </a:extLst>
            </p:cNvPr>
            <p:cNvSpPr txBox="1"/>
            <p:nvPr/>
          </p:nvSpPr>
          <p:spPr>
            <a:xfrm>
              <a:off x="4320636" y="3458974"/>
              <a:ext cx="1415358" cy="474140"/>
            </a:xfrm>
            <a:prstGeom prst="rect">
              <a:avLst/>
            </a:prstGeom>
            <a:noFill/>
          </p:spPr>
          <p:txBody>
            <a:bodyPr wrap="none" rtlCol="0">
              <a:spAutoFit/>
            </a:bodyPr>
            <a:lstStyle/>
            <a:p>
              <a:r>
                <a:rPr lang="zh-CN" altLang="en-US" sz="2000" dirty="0">
                  <a:solidFill>
                    <a:srgbClr val="3C5CE8"/>
                  </a:solidFill>
                  <a:cs typeface="+mn-ea"/>
                  <a:sym typeface="+mn-lt"/>
                </a:rPr>
                <a:t>图像展示</a:t>
              </a:r>
            </a:p>
          </p:txBody>
        </p:sp>
      </p:grpSp>
      <p:grpSp>
        <p:nvGrpSpPr>
          <p:cNvPr id="2" name="组合 1">
            <a:extLst>
              <a:ext uri="{FF2B5EF4-FFF2-40B4-BE49-F238E27FC236}">
                <a16:creationId xmlns:a16="http://schemas.microsoft.com/office/drawing/2014/main" id="{2F78E12F-BC05-40AF-9269-7AF6D80EFDCE}"/>
              </a:ext>
            </a:extLst>
          </p:cNvPr>
          <p:cNvGrpSpPr/>
          <p:nvPr/>
        </p:nvGrpSpPr>
        <p:grpSpPr>
          <a:xfrm>
            <a:off x="6423045" y="2742572"/>
            <a:ext cx="1583475" cy="1482977"/>
            <a:chOff x="6385377" y="2455069"/>
            <a:chExt cx="1757362" cy="1757362"/>
          </a:xfrm>
        </p:grpSpPr>
        <p:sp>
          <p:nvSpPr>
            <p:cNvPr id="26" name="椭圆 25">
              <a:extLst>
                <a:ext uri="{FF2B5EF4-FFF2-40B4-BE49-F238E27FC236}">
                  <a16:creationId xmlns:a16="http://schemas.microsoft.com/office/drawing/2014/main" id="{641D4CDE-34DF-47E3-B61D-D86CDD440882}"/>
                </a:ext>
              </a:extLst>
            </p:cNvPr>
            <p:cNvSpPr/>
            <p:nvPr/>
          </p:nvSpPr>
          <p:spPr>
            <a:xfrm>
              <a:off x="6385377" y="2455069"/>
              <a:ext cx="1757362" cy="1757362"/>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nvGrpSpPr>
            <p:cNvPr id="43" name="图形 63">
              <a:extLst>
                <a:ext uri="{FF2B5EF4-FFF2-40B4-BE49-F238E27FC236}">
                  <a16:creationId xmlns:a16="http://schemas.microsoft.com/office/drawing/2014/main" id="{AFCD05A9-27C8-4C78-8D24-3565913574B2}"/>
                </a:ext>
              </a:extLst>
            </p:cNvPr>
            <p:cNvGrpSpPr/>
            <p:nvPr/>
          </p:nvGrpSpPr>
          <p:grpSpPr>
            <a:xfrm>
              <a:off x="7044993" y="2889250"/>
              <a:ext cx="438131" cy="438131"/>
              <a:chOff x="4809894" y="2893101"/>
              <a:chExt cx="407868" cy="407868"/>
            </a:xfrm>
            <a:solidFill>
              <a:srgbClr val="3C5CE8"/>
            </a:solidFill>
          </p:grpSpPr>
          <p:sp>
            <p:nvSpPr>
              <p:cNvPr id="44" name="任意多边形: 形状 43">
                <a:extLst>
                  <a:ext uri="{FF2B5EF4-FFF2-40B4-BE49-F238E27FC236}">
                    <a16:creationId xmlns:a16="http://schemas.microsoft.com/office/drawing/2014/main" id="{FFAE3027-07BD-4D5D-BF70-00C563064EAE}"/>
                  </a:ext>
                </a:extLst>
              </p:cNvPr>
              <p:cNvSpPr/>
              <p:nvPr/>
            </p:nvSpPr>
            <p:spPr>
              <a:xfrm>
                <a:off x="4859612" y="2952520"/>
                <a:ext cx="34255" cy="294350"/>
              </a:xfrm>
              <a:custGeom>
                <a:avLst/>
                <a:gdLst>
                  <a:gd name="connsiteX0" fmla="*/ 17289 w 34254"/>
                  <a:gd name="connsiteY0" fmla="*/ 294494 h 294350"/>
                  <a:gd name="connsiteX1" fmla="*/ 34594 w 34254"/>
                  <a:gd name="connsiteY1" fmla="*/ 277600 h 294350"/>
                  <a:gd name="connsiteX2" fmla="*/ 34594 w 34254"/>
                  <a:gd name="connsiteY2" fmla="*/ 277189 h 294350"/>
                  <a:gd name="connsiteX3" fmla="*/ 17670 w 34254"/>
                  <a:gd name="connsiteY3" fmla="*/ 259913 h 294350"/>
                  <a:gd name="connsiteX4" fmla="*/ 17318 w 34254"/>
                  <a:gd name="connsiteY4" fmla="*/ 259913 h 294350"/>
                  <a:gd name="connsiteX5" fmla="*/ 14 w 34254"/>
                  <a:gd name="connsiteY5" fmla="*/ 276808 h 294350"/>
                  <a:gd name="connsiteX6" fmla="*/ 13 w 34254"/>
                  <a:gd name="connsiteY6" fmla="*/ 277189 h 294350"/>
                  <a:gd name="connsiteX7" fmla="*/ 17318 w 34254"/>
                  <a:gd name="connsiteY7" fmla="*/ 294494 h 294350"/>
                  <a:gd name="connsiteX8" fmla="*/ 12278 w 34254"/>
                  <a:gd name="connsiteY8" fmla="*/ 277189 h 294350"/>
                  <a:gd name="connsiteX9" fmla="*/ 17318 w 34254"/>
                  <a:gd name="connsiteY9" fmla="*/ 272178 h 294350"/>
                  <a:gd name="connsiteX10" fmla="*/ 22329 w 34254"/>
                  <a:gd name="connsiteY10" fmla="*/ 277189 h 294350"/>
                  <a:gd name="connsiteX11" fmla="*/ 17318 w 34254"/>
                  <a:gd name="connsiteY11" fmla="*/ 282229 h 294350"/>
                  <a:gd name="connsiteX12" fmla="*/ 12278 w 34254"/>
                  <a:gd name="connsiteY12" fmla="*/ 277189 h 294350"/>
                  <a:gd name="connsiteX13" fmla="*/ 17318 w 34254"/>
                  <a:gd name="connsiteY13" fmla="*/ 14 h 294350"/>
                  <a:gd name="connsiteX14" fmla="*/ 14 w 34254"/>
                  <a:gd name="connsiteY14" fmla="*/ 16909 h 294350"/>
                  <a:gd name="connsiteX15" fmla="*/ 13 w 34254"/>
                  <a:gd name="connsiteY15" fmla="*/ 17290 h 294350"/>
                  <a:gd name="connsiteX16" fmla="*/ 17318 w 34254"/>
                  <a:gd name="connsiteY16" fmla="*/ 34566 h 294350"/>
                  <a:gd name="connsiteX17" fmla="*/ 34594 w 34254"/>
                  <a:gd name="connsiteY17" fmla="*/ 17641 h 294350"/>
                  <a:gd name="connsiteX18" fmla="*/ 34594 w 34254"/>
                  <a:gd name="connsiteY18" fmla="*/ 17290 h 294350"/>
                  <a:gd name="connsiteX19" fmla="*/ 17670 w 34254"/>
                  <a:gd name="connsiteY19" fmla="*/ 14 h 294350"/>
                  <a:gd name="connsiteX20" fmla="*/ 17318 w 34254"/>
                  <a:gd name="connsiteY20" fmla="*/ 14 h 294350"/>
                  <a:gd name="connsiteX21" fmla="*/ 22329 w 34254"/>
                  <a:gd name="connsiteY21" fmla="*/ 17290 h 294350"/>
                  <a:gd name="connsiteX22" fmla="*/ 17318 w 34254"/>
                  <a:gd name="connsiteY22" fmla="*/ 22301 h 294350"/>
                  <a:gd name="connsiteX23" fmla="*/ 12278 w 34254"/>
                  <a:gd name="connsiteY23" fmla="*/ 17290 h 294350"/>
                  <a:gd name="connsiteX24" fmla="*/ 17318 w 34254"/>
                  <a:gd name="connsiteY24" fmla="*/ 12279 h 294350"/>
                  <a:gd name="connsiteX25" fmla="*/ 22329 w 34254"/>
                  <a:gd name="connsiteY25" fmla="*/ 17290 h 294350"/>
                  <a:gd name="connsiteX26" fmla="*/ 17318 w 34254"/>
                  <a:gd name="connsiteY26" fmla="*/ 127910 h 294350"/>
                  <a:gd name="connsiteX27" fmla="*/ 14 w 34254"/>
                  <a:gd name="connsiteY27" fmla="*/ 144805 h 294350"/>
                  <a:gd name="connsiteX28" fmla="*/ 13 w 34254"/>
                  <a:gd name="connsiteY28" fmla="*/ 145185 h 294350"/>
                  <a:gd name="connsiteX29" fmla="*/ 17318 w 34254"/>
                  <a:gd name="connsiteY29" fmla="*/ 162462 h 294350"/>
                  <a:gd name="connsiteX30" fmla="*/ 34594 w 34254"/>
                  <a:gd name="connsiteY30" fmla="*/ 145537 h 294350"/>
                  <a:gd name="connsiteX31" fmla="*/ 34594 w 34254"/>
                  <a:gd name="connsiteY31" fmla="*/ 145185 h 294350"/>
                  <a:gd name="connsiteX32" fmla="*/ 17670 w 34254"/>
                  <a:gd name="connsiteY32" fmla="*/ 127910 h 294350"/>
                  <a:gd name="connsiteX33" fmla="*/ 17318 w 34254"/>
                  <a:gd name="connsiteY33" fmla="*/ 127910 h 294350"/>
                  <a:gd name="connsiteX34" fmla="*/ 22329 w 34254"/>
                  <a:gd name="connsiteY34" fmla="*/ 145185 h 294350"/>
                  <a:gd name="connsiteX35" fmla="*/ 17318 w 34254"/>
                  <a:gd name="connsiteY35" fmla="*/ 150197 h 294350"/>
                  <a:gd name="connsiteX36" fmla="*/ 12278 w 34254"/>
                  <a:gd name="connsiteY36" fmla="*/ 145185 h 294350"/>
                  <a:gd name="connsiteX37" fmla="*/ 17318 w 34254"/>
                  <a:gd name="connsiteY37" fmla="*/ 140146 h 294350"/>
                  <a:gd name="connsiteX38" fmla="*/ 22329 w 34254"/>
                  <a:gd name="connsiteY38" fmla="*/ 145185 h 29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4254" h="294350">
                    <a:moveTo>
                      <a:pt x="17289" y="294494"/>
                    </a:moveTo>
                    <a:cubicBezTo>
                      <a:pt x="26733" y="294608"/>
                      <a:pt x="34481" y="287043"/>
                      <a:pt x="34594" y="277600"/>
                    </a:cubicBezTo>
                    <a:cubicBezTo>
                      <a:pt x="34596" y="277463"/>
                      <a:pt x="34596" y="277326"/>
                      <a:pt x="34594" y="277189"/>
                    </a:cubicBezTo>
                    <a:cubicBezTo>
                      <a:pt x="34691" y="267745"/>
                      <a:pt x="27114" y="260010"/>
                      <a:pt x="17670" y="259913"/>
                    </a:cubicBezTo>
                    <a:cubicBezTo>
                      <a:pt x="17553" y="259912"/>
                      <a:pt x="17436" y="259912"/>
                      <a:pt x="17318" y="259913"/>
                    </a:cubicBezTo>
                    <a:cubicBezTo>
                      <a:pt x="7874" y="259800"/>
                      <a:pt x="127" y="267364"/>
                      <a:pt x="14" y="276808"/>
                    </a:cubicBezTo>
                    <a:cubicBezTo>
                      <a:pt x="12" y="276935"/>
                      <a:pt x="12" y="277062"/>
                      <a:pt x="13" y="277189"/>
                    </a:cubicBezTo>
                    <a:cubicBezTo>
                      <a:pt x="13" y="286890"/>
                      <a:pt x="7617" y="294494"/>
                      <a:pt x="17318" y="294494"/>
                    </a:cubicBezTo>
                    <a:close/>
                    <a:moveTo>
                      <a:pt x="12278" y="277189"/>
                    </a:moveTo>
                    <a:cubicBezTo>
                      <a:pt x="12398" y="274461"/>
                      <a:pt x="14590" y="272282"/>
                      <a:pt x="17318" y="272178"/>
                    </a:cubicBezTo>
                    <a:cubicBezTo>
                      <a:pt x="20035" y="272296"/>
                      <a:pt x="22211" y="274472"/>
                      <a:pt x="22329" y="277189"/>
                    </a:cubicBezTo>
                    <a:cubicBezTo>
                      <a:pt x="22226" y="279917"/>
                      <a:pt x="20046" y="282110"/>
                      <a:pt x="17318" y="282229"/>
                    </a:cubicBezTo>
                    <a:cubicBezTo>
                      <a:pt x="14579" y="282125"/>
                      <a:pt x="12383" y="279928"/>
                      <a:pt x="12278" y="277189"/>
                    </a:cubicBezTo>
                    <a:close/>
                    <a:moveTo>
                      <a:pt x="17318" y="14"/>
                    </a:moveTo>
                    <a:cubicBezTo>
                      <a:pt x="7874" y="-100"/>
                      <a:pt x="127" y="7465"/>
                      <a:pt x="14" y="16909"/>
                    </a:cubicBezTo>
                    <a:cubicBezTo>
                      <a:pt x="12" y="17036"/>
                      <a:pt x="12" y="17163"/>
                      <a:pt x="13" y="17290"/>
                    </a:cubicBezTo>
                    <a:cubicBezTo>
                      <a:pt x="13" y="26962"/>
                      <a:pt x="7617" y="34566"/>
                      <a:pt x="17318" y="34566"/>
                    </a:cubicBezTo>
                    <a:cubicBezTo>
                      <a:pt x="26763" y="34663"/>
                      <a:pt x="34497" y="27085"/>
                      <a:pt x="34594" y="17641"/>
                    </a:cubicBezTo>
                    <a:cubicBezTo>
                      <a:pt x="34595" y="17524"/>
                      <a:pt x="34595" y="17407"/>
                      <a:pt x="34594" y="17290"/>
                    </a:cubicBezTo>
                    <a:cubicBezTo>
                      <a:pt x="34691" y="7845"/>
                      <a:pt x="27114" y="111"/>
                      <a:pt x="17670" y="14"/>
                    </a:cubicBezTo>
                    <a:cubicBezTo>
                      <a:pt x="17553" y="12"/>
                      <a:pt x="17436" y="12"/>
                      <a:pt x="17318" y="14"/>
                    </a:cubicBezTo>
                    <a:close/>
                    <a:moveTo>
                      <a:pt x="22329" y="17290"/>
                    </a:moveTo>
                    <a:cubicBezTo>
                      <a:pt x="22211" y="20007"/>
                      <a:pt x="20035" y="22183"/>
                      <a:pt x="17318" y="22301"/>
                    </a:cubicBezTo>
                    <a:cubicBezTo>
                      <a:pt x="14590" y="22197"/>
                      <a:pt x="12398" y="20017"/>
                      <a:pt x="12278" y="17290"/>
                    </a:cubicBezTo>
                    <a:cubicBezTo>
                      <a:pt x="12398" y="14562"/>
                      <a:pt x="14590" y="12383"/>
                      <a:pt x="17318" y="12279"/>
                    </a:cubicBezTo>
                    <a:cubicBezTo>
                      <a:pt x="20035" y="12397"/>
                      <a:pt x="22211" y="14573"/>
                      <a:pt x="22329" y="17290"/>
                    </a:cubicBezTo>
                    <a:close/>
                    <a:moveTo>
                      <a:pt x="17318" y="127910"/>
                    </a:moveTo>
                    <a:cubicBezTo>
                      <a:pt x="7874" y="127796"/>
                      <a:pt x="127" y="135361"/>
                      <a:pt x="14" y="144805"/>
                    </a:cubicBezTo>
                    <a:cubicBezTo>
                      <a:pt x="12" y="144932"/>
                      <a:pt x="12" y="145059"/>
                      <a:pt x="13" y="145185"/>
                    </a:cubicBezTo>
                    <a:cubicBezTo>
                      <a:pt x="13" y="154858"/>
                      <a:pt x="7617" y="162462"/>
                      <a:pt x="17318" y="162462"/>
                    </a:cubicBezTo>
                    <a:cubicBezTo>
                      <a:pt x="26763" y="162559"/>
                      <a:pt x="34497" y="154981"/>
                      <a:pt x="34594" y="145537"/>
                    </a:cubicBezTo>
                    <a:cubicBezTo>
                      <a:pt x="34595" y="145420"/>
                      <a:pt x="34595" y="145303"/>
                      <a:pt x="34594" y="145185"/>
                    </a:cubicBezTo>
                    <a:cubicBezTo>
                      <a:pt x="34691" y="135741"/>
                      <a:pt x="27114" y="128006"/>
                      <a:pt x="17670" y="127910"/>
                    </a:cubicBezTo>
                    <a:cubicBezTo>
                      <a:pt x="17553" y="127908"/>
                      <a:pt x="17436" y="127908"/>
                      <a:pt x="17318" y="127910"/>
                    </a:cubicBezTo>
                    <a:close/>
                    <a:moveTo>
                      <a:pt x="22329" y="145185"/>
                    </a:moveTo>
                    <a:cubicBezTo>
                      <a:pt x="22211" y="147903"/>
                      <a:pt x="20035" y="150078"/>
                      <a:pt x="17318" y="150197"/>
                    </a:cubicBezTo>
                    <a:cubicBezTo>
                      <a:pt x="14590" y="150093"/>
                      <a:pt x="12398" y="147913"/>
                      <a:pt x="12278" y="145185"/>
                    </a:cubicBezTo>
                    <a:cubicBezTo>
                      <a:pt x="12383" y="142447"/>
                      <a:pt x="14579" y="140250"/>
                      <a:pt x="17318" y="140146"/>
                    </a:cubicBezTo>
                    <a:cubicBezTo>
                      <a:pt x="20046" y="140265"/>
                      <a:pt x="22226" y="142457"/>
                      <a:pt x="22329" y="145185"/>
                    </a:cubicBezTo>
                    <a:close/>
                  </a:path>
                </a:pathLst>
              </a:custGeom>
              <a:grp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45" name="任意多边形: 形状 44">
                <a:extLst>
                  <a:ext uri="{FF2B5EF4-FFF2-40B4-BE49-F238E27FC236}">
                    <a16:creationId xmlns:a16="http://schemas.microsoft.com/office/drawing/2014/main" id="{7056729F-3FED-4E8E-97EA-6FCBFD649678}"/>
                  </a:ext>
                </a:extLst>
              </p:cNvPr>
              <p:cNvSpPr/>
              <p:nvPr/>
            </p:nvSpPr>
            <p:spPr>
              <a:xfrm>
                <a:off x="4810115" y="2893555"/>
                <a:ext cx="407071" cy="407071"/>
              </a:xfrm>
              <a:custGeom>
                <a:avLst/>
                <a:gdLst>
                  <a:gd name="connsiteX0" fmla="*/ 375542 w 407071"/>
                  <a:gd name="connsiteY0" fmla="*/ 12 h 407071"/>
                  <a:gd name="connsiteX1" fmla="*/ 31768 w 407071"/>
                  <a:gd name="connsiteY1" fmla="*/ 12 h 407071"/>
                  <a:gd name="connsiteX2" fmla="*/ 12 w 407071"/>
                  <a:gd name="connsiteY2" fmla="*/ 31768 h 407071"/>
                  <a:gd name="connsiteX3" fmla="*/ 12 w 407071"/>
                  <a:gd name="connsiteY3" fmla="*/ 375484 h 407071"/>
                  <a:gd name="connsiteX4" fmla="*/ 31768 w 407071"/>
                  <a:gd name="connsiteY4" fmla="*/ 407239 h 407071"/>
                  <a:gd name="connsiteX5" fmla="*/ 375484 w 407071"/>
                  <a:gd name="connsiteY5" fmla="*/ 407239 h 407071"/>
                  <a:gd name="connsiteX6" fmla="*/ 407241 w 407071"/>
                  <a:gd name="connsiteY6" fmla="*/ 375484 h 407071"/>
                  <a:gd name="connsiteX7" fmla="*/ 407241 w 407071"/>
                  <a:gd name="connsiteY7" fmla="*/ 31768 h 407071"/>
                  <a:gd name="connsiteX8" fmla="*/ 375542 w 407071"/>
                  <a:gd name="connsiteY8" fmla="*/ 12 h 407071"/>
                  <a:gd name="connsiteX9" fmla="*/ 22678 w 407071"/>
                  <a:gd name="connsiteY9" fmla="*/ 274274 h 407071"/>
                  <a:gd name="connsiteX10" fmla="*/ 384632 w 407071"/>
                  <a:gd name="connsiteY10" fmla="*/ 274274 h 407071"/>
                  <a:gd name="connsiteX11" fmla="*/ 384632 w 407071"/>
                  <a:gd name="connsiteY11" fmla="*/ 369745 h 407071"/>
                  <a:gd name="connsiteX12" fmla="*/ 368492 w 407071"/>
                  <a:gd name="connsiteY12" fmla="*/ 385914 h 407071"/>
                  <a:gd name="connsiteX13" fmla="*/ 38818 w 407071"/>
                  <a:gd name="connsiteY13" fmla="*/ 385914 h 407071"/>
                  <a:gd name="connsiteX14" fmla="*/ 22649 w 407071"/>
                  <a:gd name="connsiteY14" fmla="*/ 369745 h 407071"/>
                  <a:gd name="connsiteX15" fmla="*/ 22649 w 407071"/>
                  <a:gd name="connsiteY15" fmla="*/ 274303 h 407071"/>
                  <a:gd name="connsiteX16" fmla="*/ 22678 w 407071"/>
                  <a:gd name="connsiteY16" fmla="*/ 250268 h 407071"/>
                  <a:gd name="connsiteX17" fmla="*/ 22678 w 407071"/>
                  <a:gd name="connsiteY17" fmla="*/ 149176 h 407071"/>
                  <a:gd name="connsiteX18" fmla="*/ 384632 w 407071"/>
                  <a:gd name="connsiteY18" fmla="*/ 149176 h 407071"/>
                  <a:gd name="connsiteX19" fmla="*/ 384632 w 407071"/>
                  <a:gd name="connsiteY19" fmla="*/ 250356 h 407071"/>
                  <a:gd name="connsiteX20" fmla="*/ 22678 w 407071"/>
                  <a:gd name="connsiteY20" fmla="*/ 250356 h 407071"/>
                  <a:gd name="connsiteX21" fmla="*/ 22678 w 407071"/>
                  <a:gd name="connsiteY21" fmla="*/ 250298 h 407071"/>
                  <a:gd name="connsiteX22" fmla="*/ 384632 w 407071"/>
                  <a:gd name="connsiteY22" fmla="*/ 125169 h 407071"/>
                  <a:gd name="connsiteX23" fmla="*/ 22678 w 407071"/>
                  <a:gd name="connsiteY23" fmla="*/ 125169 h 407071"/>
                  <a:gd name="connsiteX24" fmla="*/ 22678 w 407071"/>
                  <a:gd name="connsiteY24" fmla="*/ 35846 h 407071"/>
                  <a:gd name="connsiteX25" fmla="*/ 37128 w 407071"/>
                  <a:gd name="connsiteY25" fmla="*/ 21396 h 407071"/>
                  <a:gd name="connsiteX26" fmla="*/ 368492 w 407071"/>
                  <a:gd name="connsiteY26" fmla="*/ 21396 h 407071"/>
                  <a:gd name="connsiteX27" fmla="*/ 384632 w 407071"/>
                  <a:gd name="connsiteY27" fmla="*/ 37565 h 407071"/>
                  <a:gd name="connsiteX28" fmla="*/ 384632 w 407071"/>
                  <a:gd name="connsiteY28" fmla="*/ 125169 h 40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7071" h="407071">
                    <a:moveTo>
                      <a:pt x="375542" y="12"/>
                    </a:moveTo>
                    <a:lnTo>
                      <a:pt x="31768" y="12"/>
                    </a:lnTo>
                    <a:cubicBezTo>
                      <a:pt x="14288" y="12"/>
                      <a:pt x="12" y="14258"/>
                      <a:pt x="12" y="31768"/>
                    </a:cubicBezTo>
                    <a:lnTo>
                      <a:pt x="12" y="375484"/>
                    </a:lnTo>
                    <a:cubicBezTo>
                      <a:pt x="12" y="392993"/>
                      <a:pt x="14288" y="407239"/>
                      <a:pt x="31768" y="407239"/>
                    </a:cubicBezTo>
                    <a:lnTo>
                      <a:pt x="375484" y="407239"/>
                    </a:lnTo>
                    <a:cubicBezTo>
                      <a:pt x="392993" y="407239"/>
                      <a:pt x="407241" y="392993"/>
                      <a:pt x="407241" y="375484"/>
                    </a:cubicBezTo>
                    <a:lnTo>
                      <a:pt x="407241" y="31768"/>
                    </a:lnTo>
                    <a:cubicBezTo>
                      <a:pt x="407241" y="14252"/>
                      <a:pt x="393058" y="44"/>
                      <a:pt x="375542" y="12"/>
                    </a:cubicBezTo>
                    <a:close/>
                    <a:moveTo>
                      <a:pt x="22678" y="274274"/>
                    </a:moveTo>
                    <a:lnTo>
                      <a:pt x="384632" y="274274"/>
                    </a:lnTo>
                    <a:lnTo>
                      <a:pt x="384632" y="369745"/>
                    </a:lnTo>
                    <a:cubicBezTo>
                      <a:pt x="384632" y="378663"/>
                      <a:pt x="377410" y="385897"/>
                      <a:pt x="368492" y="385914"/>
                    </a:cubicBezTo>
                    <a:lnTo>
                      <a:pt x="38818" y="385914"/>
                    </a:lnTo>
                    <a:cubicBezTo>
                      <a:pt x="29888" y="385914"/>
                      <a:pt x="22649" y="378675"/>
                      <a:pt x="22649" y="369745"/>
                    </a:cubicBezTo>
                    <a:lnTo>
                      <a:pt x="22649" y="274303"/>
                    </a:lnTo>
                    <a:close/>
                    <a:moveTo>
                      <a:pt x="22678" y="250268"/>
                    </a:moveTo>
                    <a:lnTo>
                      <a:pt x="22678" y="149176"/>
                    </a:lnTo>
                    <a:lnTo>
                      <a:pt x="384632" y="149176"/>
                    </a:lnTo>
                    <a:lnTo>
                      <a:pt x="384632" y="250356"/>
                    </a:lnTo>
                    <a:lnTo>
                      <a:pt x="22678" y="250356"/>
                    </a:lnTo>
                    <a:lnTo>
                      <a:pt x="22678" y="250298"/>
                    </a:lnTo>
                    <a:close/>
                    <a:moveTo>
                      <a:pt x="384632" y="125169"/>
                    </a:moveTo>
                    <a:lnTo>
                      <a:pt x="22678" y="125169"/>
                    </a:lnTo>
                    <a:lnTo>
                      <a:pt x="22678" y="35846"/>
                    </a:lnTo>
                    <a:cubicBezTo>
                      <a:pt x="22678" y="27864"/>
                      <a:pt x="29146" y="21396"/>
                      <a:pt x="37128" y="21396"/>
                    </a:cubicBezTo>
                    <a:lnTo>
                      <a:pt x="368492" y="21396"/>
                    </a:lnTo>
                    <a:cubicBezTo>
                      <a:pt x="377407" y="21396"/>
                      <a:pt x="384632" y="28650"/>
                      <a:pt x="384632" y="37565"/>
                    </a:cubicBezTo>
                    <a:lnTo>
                      <a:pt x="384632" y="125169"/>
                    </a:lnTo>
                    <a:close/>
                  </a:path>
                </a:pathLst>
              </a:custGeom>
              <a:grp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grpSp>
        <p:sp>
          <p:nvSpPr>
            <p:cNvPr id="49" name="文本框 48">
              <a:extLst>
                <a:ext uri="{FF2B5EF4-FFF2-40B4-BE49-F238E27FC236}">
                  <a16:creationId xmlns:a16="http://schemas.microsoft.com/office/drawing/2014/main" id="{7094C5F3-1DC3-44F8-92DF-27B313A81289}"/>
                </a:ext>
              </a:extLst>
            </p:cNvPr>
            <p:cNvSpPr txBox="1"/>
            <p:nvPr/>
          </p:nvSpPr>
          <p:spPr>
            <a:xfrm>
              <a:off x="6658722" y="3458974"/>
              <a:ext cx="1343527" cy="474140"/>
            </a:xfrm>
            <a:prstGeom prst="rect">
              <a:avLst/>
            </a:prstGeom>
            <a:noFill/>
          </p:spPr>
          <p:txBody>
            <a:bodyPr wrap="none" rtlCol="0">
              <a:spAutoFit/>
            </a:bodyPr>
            <a:lstStyle/>
            <a:p>
              <a:r>
                <a:rPr lang="zh-CN" altLang="en-US" sz="2000" dirty="0">
                  <a:solidFill>
                    <a:srgbClr val="3C5CE8"/>
                  </a:solidFill>
                  <a:cs typeface="+mn-ea"/>
                  <a:sym typeface="+mn-lt"/>
                </a:rPr>
                <a:t>图像存储</a:t>
              </a:r>
            </a:p>
          </p:txBody>
        </p:sp>
      </p:grpSp>
      <p:grpSp>
        <p:nvGrpSpPr>
          <p:cNvPr id="32" name="组合 31">
            <a:extLst>
              <a:ext uri="{FF2B5EF4-FFF2-40B4-BE49-F238E27FC236}">
                <a16:creationId xmlns:a16="http://schemas.microsoft.com/office/drawing/2014/main" id="{A73CA1E4-E961-4C1B-94BB-346318515D0B}"/>
              </a:ext>
            </a:extLst>
          </p:cNvPr>
          <p:cNvGrpSpPr/>
          <p:nvPr/>
        </p:nvGrpSpPr>
        <p:grpSpPr>
          <a:xfrm>
            <a:off x="-781050" y="-662111"/>
            <a:ext cx="5809460" cy="1611914"/>
            <a:chOff x="-781050" y="-662111"/>
            <a:chExt cx="5809460" cy="1611914"/>
          </a:xfrm>
        </p:grpSpPr>
        <p:sp>
          <p:nvSpPr>
            <p:cNvPr id="33" name="任意多边形: 形状 32">
              <a:extLst>
                <a:ext uri="{FF2B5EF4-FFF2-40B4-BE49-F238E27FC236}">
                  <a16:creationId xmlns:a16="http://schemas.microsoft.com/office/drawing/2014/main" id="{1386DF3B-D172-41ED-8300-90C6E50E511E}"/>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4" name="文本框 33">
              <a:extLst>
                <a:ext uri="{FF2B5EF4-FFF2-40B4-BE49-F238E27FC236}">
                  <a16:creationId xmlns:a16="http://schemas.microsoft.com/office/drawing/2014/main" id="{C7FC4666-9A88-475B-B0F6-17CE0DA51D7A}"/>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（一）项目综述</a:t>
              </a:r>
            </a:p>
          </p:txBody>
        </p:sp>
      </p:grpSp>
      <p:sp>
        <p:nvSpPr>
          <p:cNvPr id="37" name="文本框 36">
            <a:extLst>
              <a:ext uri="{FF2B5EF4-FFF2-40B4-BE49-F238E27FC236}">
                <a16:creationId xmlns:a16="http://schemas.microsoft.com/office/drawing/2014/main" id="{0D86BA03-07D2-411E-BCFA-A7C7DD920E11}"/>
              </a:ext>
            </a:extLst>
          </p:cNvPr>
          <p:cNvSpPr txBox="1"/>
          <p:nvPr/>
        </p:nvSpPr>
        <p:spPr>
          <a:xfrm>
            <a:off x="691217" y="4472972"/>
            <a:ext cx="3416046" cy="1705403"/>
          </a:xfrm>
          <a:prstGeom prst="rect">
            <a:avLst/>
          </a:prstGeom>
          <a:noFill/>
        </p:spPr>
        <p:txBody>
          <a:bodyPr wrap="square">
            <a:spAutoFit/>
          </a:bodyPr>
          <a:lstStyle/>
          <a:p>
            <a:pPr marL="285750" indent="-285750">
              <a:lnSpc>
                <a:spcPct val="150000"/>
              </a:lnSpc>
              <a:spcBef>
                <a:spcPct val="20000"/>
              </a:spcBef>
              <a:buFont typeface="Arial" panose="020B0604020202020204" pitchFamily="34" charset="0"/>
              <a:buChar char="•"/>
            </a:pPr>
            <a:r>
              <a:rPr lang="zh-CN" altLang="en-US" sz="1800" dirty="0">
                <a:solidFill>
                  <a:schemeClr val="tx1">
                    <a:lumMod val="65000"/>
                    <a:lumOff val="35000"/>
                  </a:schemeClr>
                </a:solidFill>
                <a:latin typeface="+mn-lt"/>
                <a:ea typeface="+mn-ea"/>
                <a:cs typeface="+mn-ea"/>
                <a:sym typeface="+mn-lt"/>
              </a:rPr>
              <a:t>笔端以</a:t>
            </a:r>
            <a:r>
              <a:rPr lang="en-US" altLang="zh-CN" sz="1800" dirty="0">
                <a:solidFill>
                  <a:schemeClr val="tx1">
                    <a:lumMod val="65000"/>
                    <a:lumOff val="35000"/>
                  </a:schemeClr>
                </a:solidFill>
                <a:latin typeface="+mn-lt"/>
                <a:ea typeface="+mn-ea"/>
                <a:cs typeface="+mn-ea"/>
                <a:sym typeface="+mn-lt"/>
              </a:rPr>
              <a:t>40</a:t>
            </a:r>
            <a:r>
              <a:rPr lang="zh-CN" altLang="en-US" sz="1800" dirty="0">
                <a:solidFill>
                  <a:schemeClr val="tx1">
                    <a:lumMod val="65000"/>
                    <a:lumOff val="35000"/>
                  </a:schemeClr>
                </a:solidFill>
                <a:latin typeface="+mn-lt"/>
                <a:ea typeface="+mn-ea"/>
                <a:cs typeface="+mn-ea"/>
                <a:sym typeface="+mn-lt"/>
              </a:rPr>
              <a:t>帧</a:t>
            </a:r>
            <a:r>
              <a:rPr lang="en-US" altLang="zh-CN" sz="1800" dirty="0">
                <a:solidFill>
                  <a:schemeClr val="tx1">
                    <a:lumMod val="65000"/>
                    <a:lumOff val="35000"/>
                  </a:schemeClr>
                </a:solidFill>
                <a:latin typeface="+mn-lt"/>
                <a:ea typeface="+mn-ea"/>
                <a:cs typeface="+mn-ea"/>
                <a:sym typeface="+mn-lt"/>
              </a:rPr>
              <a:t>/</a:t>
            </a:r>
            <a:r>
              <a:rPr lang="zh-CN" altLang="en-US" sz="1800" dirty="0">
                <a:solidFill>
                  <a:schemeClr val="tx1">
                    <a:lumMod val="65000"/>
                    <a:lumOff val="35000"/>
                  </a:schemeClr>
                </a:solidFill>
                <a:latin typeface="+mn-lt"/>
                <a:ea typeface="+mn-ea"/>
                <a:cs typeface="+mn-ea"/>
                <a:sym typeface="+mn-lt"/>
              </a:rPr>
              <a:t>秒的频率，以</a:t>
            </a:r>
            <a:r>
              <a:rPr lang="en-US" altLang="zh-CN" sz="1800" dirty="0">
                <a:solidFill>
                  <a:schemeClr val="tx1">
                    <a:lumMod val="65000"/>
                    <a:lumOff val="35000"/>
                  </a:schemeClr>
                </a:solidFill>
                <a:latin typeface="+mn-lt"/>
                <a:ea typeface="+mn-ea"/>
                <a:cs typeface="+mn-ea"/>
                <a:sym typeface="+mn-lt"/>
              </a:rPr>
              <a:t>USB</a:t>
            </a:r>
            <a:r>
              <a:rPr lang="zh-CN" altLang="en-US" sz="1800" dirty="0">
                <a:solidFill>
                  <a:schemeClr val="tx1">
                    <a:lumMod val="65000"/>
                    <a:lumOff val="35000"/>
                  </a:schemeClr>
                </a:solidFill>
                <a:latin typeface="+mn-lt"/>
                <a:ea typeface="+mn-ea"/>
                <a:cs typeface="+mn-ea"/>
                <a:sym typeface="+mn-lt"/>
              </a:rPr>
              <a:t>转串口的方式，将图片数据发送到主机，主机进行接受</a:t>
            </a:r>
            <a:endParaRPr lang="en-US" altLang="zh-CN" sz="1800" dirty="0">
              <a:solidFill>
                <a:schemeClr val="tx1">
                  <a:lumMod val="65000"/>
                  <a:lumOff val="35000"/>
                </a:schemeClr>
              </a:solidFill>
              <a:latin typeface="+mn-lt"/>
              <a:ea typeface="+mn-ea"/>
              <a:cs typeface="+mn-ea"/>
              <a:sym typeface="+mn-lt"/>
            </a:endParaRPr>
          </a:p>
        </p:txBody>
      </p:sp>
      <p:sp>
        <p:nvSpPr>
          <p:cNvPr id="31" name="文本框 30">
            <a:extLst>
              <a:ext uri="{FF2B5EF4-FFF2-40B4-BE49-F238E27FC236}">
                <a16:creationId xmlns:a16="http://schemas.microsoft.com/office/drawing/2014/main" id="{B4870DD5-8B8B-4B27-9DE9-29987D7160C0}"/>
              </a:ext>
            </a:extLst>
          </p:cNvPr>
          <p:cNvSpPr txBox="1"/>
          <p:nvPr/>
        </p:nvSpPr>
        <p:spPr>
          <a:xfrm>
            <a:off x="8427858" y="1624980"/>
            <a:ext cx="4029857" cy="929806"/>
          </a:xfrm>
          <a:prstGeom prst="rect">
            <a:avLst/>
          </a:prstGeom>
          <a:noFill/>
        </p:spPr>
        <p:txBody>
          <a:bodyPr wrap="square">
            <a:spAutoFit/>
          </a:bodyPr>
          <a:lstStyle/>
          <a:p>
            <a:pPr marL="285750" indent="-285750">
              <a:lnSpc>
                <a:spcPct val="150000"/>
              </a:lnSpc>
              <a:spcBef>
                <a:spcPct val="20000"/>
              </a:spcBef>
              <a:buFont typeface="Arial" panose="020B0604020202020204" pitchFamily="34" charset="0"/>
              <a:buChar char="•"/>
            </a:pPr>
            <a:r>
              <a:rPr lang="zh-CN" altLang="en-US" dirty="0">
                <a:solidFill>
                  <a:schemeClr val="tx1">
                    <a:lumMod val="65000"/>
                    <a:lumOff val="35000"/>
                  </a:schemeClr>
                </a:solidFill>
                <a:cs typeface="+mn-ea"/>
                <a:sym typeface="+mn-lt"/>
              </a:rPr>
              <a:t>在书写的同时</a:t>
            </a:r>
            <a:endParaRPr lang="en-US" altLang="zh-CN" dirty="0">
              <a:solidFill>
                <a:schemeClr val="tx1">
                  <a:lumMod val="65000"/>
                  <a:lumOff val="35000"/>
                </a:schemeClr>
              </a:solidFill>
              <a:cs typeface="+mn-ea"/>
              <a:sym typeface="+mn-lt"/>
            </a:endParaRPr>
          </a:p>
          <a:p>
            <a:pPr>
              <a:lnSpc>
                <a:spcPct val="150000"/>
              </a:lnSpc>
              <a:spcBef>
                <a:spcPct val="20000"/>
              </a:spcBef>
            </a:pPr>
            <a:r>
              <a:rPr lang="en-US" altLang="zh-CN" dirty="0">
                <a:solidFill>
                  <a:schemeClr val="tx1">
                    <a:lumMod val="65000"/>
                    <a:lumOff val="35000"/>
                  </a:schemeClr>
                </a:solidFill>
                <a:cs typeface="+mn-ea"/>
                <a:sym typeface="+mn-lt"/>
              </a:rPr>
              <a:t>    </a:t>
            </a:r>
            <a:r>
              <a:rPr lang="zh-CN" altLang="en-US" dirty="0">
                <a:solidFill>
                  <a:schemeClr val="tx1">
                    <a:lumMod val="65000"/>
                    <a:lumOff val="35000"/>
                  </a:schemeClr>
                </a:solidFill>
                <a:cs typeface="+mn-ea"/>
                <a:sym typeface="+mn-lt"/>
              </a:rPr>
              <a:t>将图片同步显示出来</a:t>
            </a:r>
            <a:endParaRPr lang="en-US" altLang="zh-CN" dirty="0">
              <a:solidFill>
                <a:schemeClr val="tx1">
                  <a:lumMod val="65000"/>
                  <a:lumOff val="35000"/>
                </a:schemeClr>
              </a:solidFill>
              <a:cs typeface="+mn-ea"/>
              <a:sym typeface="+mn-lt"/>
            </a:endParaRPr>
          </a:p>
        </p:txBody>
      </p:sp>
      <p:sp>
        <p:nvSpPr>
          <p:cNvPr id="42" name="文本框 41">
            <a:extLst>
              <a:ext uri="{FF2B5EF4-FFF2-40B4-BE49-F238E27FC236}">
                <a16:creationId xmlns:a16="http://schemas.microsoft.com/office/drawing/2014/main" id="{CA8E8532-7990-4C7A-86CE-99AAB23C21C8}"/>
              </a:ext>
            </a:extLst>
          </p:cNvPr>
          <p:cNvSpPr txBox="1"/>
          <p:nvPr/>
        </p:nvSpPr>
        <p:spPr>
          <a:xfrm>
            <a:off x="6031597" y="4438959"/>
            <a:ext cx="4029857" cy="929806"/>
          </a:xfrm>
          <a:prstGeom prst="rect">
            <a:avLst/>
          </a:prstGeom>
          <a:noFill/>
        </p:spPr>
        <p:txBody>
          <a:bodyPr wrap="square">
            <a:spAutoFit/>
          </a:bodyPr>
          <a:lstStyle/>
          <a:p>
            <a:pPr marL="285750" indent="-285750">
              <a:lnSpc>
                <a:spcPct val="150000"/>
              </a:lnSpc>
              <a:spcBef>
                <a:spcPct val="20000"/>
              </a:spcBef>
              <a:buFont typeface="Arial" panose="020B0604020202020204" pitchFamily="34" charset="0"/>
              <a:buChar char="•"/>
            </a:pPr>
            <a:r>
              <a:rPr lang="zh-CN" altLang="en-US" dirty="0">
                <a:solidFill>
                  <a:schemeClr val="tx1">
                    <a:lumMod val="65000"/>
                    <a:lumOff val="35000"/>
                  </a:schemeClr>
                </a:solidFill>
                <a:cs typeface="+mn-ea"/>
                <a:sym typeface="+mn-lt"/>
              </a:rPr>
              <a:t>选择“保存”的时候</a:t>
            </a:r>
            <a:endParaRPr lang="en-US" altLang="zh-CN" dirty="0">
              <a:solidFill>
                <a:schemeClr val="tx1">
                  <a:lumMod val="65000"/>
                  <a:lumOff val="35000"/>
                </a:schemeClr>
              </a:solidFill>
              <a:cs typeface="+mn-ea"/>
              <a:sym typeface="+mn-lt"/>
            </a:endParaRPr>
          </a:p>
          <a:p>
            <a:pPr>
              <a:lnSpc>
                <a:spcPct val="150000"/>
              </a:lnSpc>
              <a:spcBef>
                <a:spcPct val="20000"/>
              </a:spcBef>
            </a:pPr>
            <a:r>
              <a:rPr lang="en-US" altLang="zh-CN" dirty="0">
                <a:solidFill>
                  <a:schemeClr val="tx1">
                    <a:lumMod val="65000"/>
                    <a:lumOff val="35000"/>
                  </a:schemeClr>
                </a:solidFill>
                <a:cs typeface="+mn-ea"/>
                <a:sym typeface="+mn-lt"/>
              </a:rPr>
              <a:t>    </a:t>
            </a:r>
            <a:r>
              <a:rPr lang="zh-CN" altLang="en-US" dirty="0">
                <a:solidFill>
                  <a:schemeClr val="tx1">
                    <a:lumMod val="65000"/>
                    <a:lumOff val="35000"/>
                  </a:schemeClr>
                </a:solidFill>
                <a:cs typeface="+mn-ea"/>
                <a:sym typeface="+mn-lt"/>
              </a:rPr>
              <a:t>可以将图片保存下来</a:t>
            </a:r>
            <a:endParaRPr lang="en-US" altLang="zh-CN" dirty="0">
              <a:solidFill>
                <a:schemeClr val="tx1">
                  <a:lumMod val="65000"/>
                  <a:lumOff val="35000"/>
                </a:schemeClr>
              </a:solidFill>
              <a:cs typeface="+mn-ea"/>
              <a:sym typeface="+mn-lt"/>
            </a:endParaRPr>
          </a:p>
        </p:txBody>
      </p:sp>
      <p:pic>
        <p:nvPicPr>
          <p:cNvPr id="46" name="图片 45">
            <a:extLst>
              <a:ext uri="{FF2B5EF4-FFF2-40B4-BE49-F238E27FC236}">
                <a16:creationId xmlns:a16="http://schemas.microsoft.com/office/drawing/2014/main" id="{912D0085-6791-48F4-A631-F721E2913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7479" y="52032"/>
            <a:ext cx="895180" cy="765773"/>
          </a:xfrm>
          <a:prstGeom prst="rect">
            <a:avLst/>
          </a:prstGeom>
        </p:spPr>
      </p:pic>
      <p:sp>
        <p:nvSpPr>
          <p:cNvPr id="51" name="弧形 50">
            <a:extLst>
              <a:ext uri="{FF2B5EF4-FFF2-40B4-BE49-F238E27FC236}">
                <a16:creationId xmlns:a16="http://schemas.microsoft.com/office/drawing/2014/main" id="{FFAFC2D1-4DA7-472B-9AE1-10CECB45C4C8}"/>
              </a:ext>
            </a:extLst>
          </p:cNvPr>
          <p:cNvSpPr/>
          <p:nvPr/>
        </p:nvSpPr>
        <p:spPr>
          <a:xfrm rot="10800000">
            <a:off x="8395315" y="2509588"/>
            <a:ext cx="2420320" cy="2176301"/>
          </a:xfrm>
          <a:prstGeom prst="arc">
            <a:avLst>
              <a:gd name="adj1" fmla="val 10816193"/>
              <a:gd name="adj2" fmla="val 70657"/>
            </a:avLst>
          </a:prstGeom>
          <a:ln w="76200">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grpSp>
        <p:nvGrpSpPr>
          <p:cNvPr id="59" name="组合 58">
            <a:extLst>
              <a:ext uri="{FF2B5EF4-FFF2-40B4-BE49-F238E27FC236}">
                <a16:creationId xmlns:a16="http://schemas.microsoft.com/office/drawing/2014/main" id="{33013262-6D98-4B25-B91C-830E46E529ED}"/>
              </a:ext>
            </a:extLst>
          </p:cNvPr>
          <p:cNvGrpSpPr/>
          <p:nvPr/>
        </p:nvGrpSpPr>
        <p:grpSpPr>
          <a:xfrm>
            <a:off x="3960604" y="2735656"/>
            <a:ext cx="1583475" cy="1482977"/>
            <a:chOff x="6385375" y="2455069"/>
            <a:chExt cx="1757362" cy="1757362"/>
          </a:xfrm>
        </p:grpSpPr>
        <p:sp>
          <p:nvSpPr>
            <p:cNvPr id="60" name="椭圆 59">
              <a:extLst>
                <a:ext uri="{FF2B5EF4-FFF2-40B4-BE49-F238E27FC236}">
                  <a16:creationId xmlns:a16="http://schemas.microsoft.com/office/drawing/2014/main" id="{B004AE96-0276-404B-A6AB-142B10D94171}"/>
                </a:ext>
              </a:extLst>
            </p:cNvPr>
            <p:cNvSpPr/>
            <p:nvPr/>
          </p:nvSpPr>
          <p:spPr>
            <a:xfrm>
              <a:off x="6385375" y="2455069"/>
              <a:ext cx="1757362" cy="1757362"/>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62" name="文本框 61">
              <a:extLst>
                <a:ext uri="{FF2B5EF4-FFF2-40B4-BE49-F238E27FC236}">
                  <a16:creationId xmlns:a16="http://schemas.microsoft.com/office/drawing/2014/main" id="{6EA32112-3362-458C-91D4-B7F168DEB927}"/>
                </a:ext>
              </a:extLst>
            </p:cNvPr>
            <p:cNvSpPr txBox="1"/>
            <p:nvPr/>
          </p:nvSpPr>
          <p:spPr>
            <a:xfrm>
              <a:off x="6658722" y="3458974"/>
              <a:ext cx="1343527" cy="474140"/>
            </a:xfrm>
            <a:prstGeom prst="rect">
              <a:avLst/>
            </a:prstGeom>
            <a:noFill/>
          </p:spPr>
          <p:txBody>
            <a:bodyPr wrap="none" rtlCol="0">
              <a:spAutoFit/>
            </a:bodyPr>
            <a:lstStyle/>
            <a:p>
              <a:r>
                <a:rPr lang="zh-CN" altLang="en-US" sz="2000" dirty="0">
                  <a:solidFill>
                    <a:srgbClr val="3C5CE8"/>
                  </a:solidFill>
                  <a:cs typeface="+mn-ea"/>
                  <a:sym typeface="+mn-lt"/>
                </a:rPr>
                <a:t>转换解码</a:t>
              </a:r>
            </a:p>
          </p:txBody>
        </p:sp>
      </p:grpSp>
      <p:sp>
        <p:nvSpPr>
          <p:cNvPr id="71" name="iconfont-1191-866883">
            <a:extLst>
              <a:ext uri="{FF2B5EF4-FFF2-40B4-BE49-F238E27FC236}">
                <a16:creationId xmlns:a16="http://schemas.microsoft.com/office/drawing/2014/main" id="{7CA2E914-FB4F-4AF5-807B-2524F7D418AB}"/>
              </a:ext>
            </a:extLst>
          </p:cNvPr>
          <p:cNvSpPr>
            <a:spLocks noChangeAspect="1"/>
          </p:cNvSpPr>
          <p:nvPr/>
        </p:nvSpPr>
        <p:spPr bwMode="auto">
          <a:xfrm flipH="1">
            <a:off x="4595691" y="3114653"/>
            <a:ext cx="409006" cy="473623"/>
          </a:xfrm>
          <a:custGeom>
            <a:avLst/>
            <a:gdLst>
              <a:gd name="T0" fmla="*/ 6080 w 10640"/>
              <a:gd name="T1" fmla="*/ 12240 h 12320"/>
              <a:gd name="T2" fmla="*/ 1120 w 10640"/>
              <a:gd name="T3" fmla="*/ 12240 h 12320"/>
              <a:gd name="T4" fmla="*/ 0 w 10640"/>
              <a:gd name="T5" fmla="*/ 11120 h 12320"/>
              <a:gd name="T6" fmla="*/ 0 w 10640"/>
              <a:gd name="T7" fmla="*/ 1120 h 12320"/>
              <a:gd name="T8" fmla="*/ 1120 w 10640"/>
              <a:gd name="T9" fmla="*/ 0 h 12320"/>
              <a:gd name="T10" fmla="*/ 9520 w 10640"/>
              <a:gd name="T11" fmla="*/ 0 h 12320"/>
              <a:gd name="T12" fmla="*/ 10640 w 10640"/>
              <a:gd name="T13" fmla="*/ 1120 h 12320"/>
              <a:gd name="T14" fmla="*/ 10640 w 10640"/>
              <a:gd name="T15" fmla="*/ 7760 h 12320"/>
              <a:gd name="T16" fmla="*/ 10320 w 10640"/>
              <a:gd name="T17" fmla="*/ 8080 h 12320"/>
              <a:gd name="T18" fmla="*/ 10000 w 10640"/>
              <a:gd name="T19" fmla="*/ 7760 h 12320"/>
              <a:gd name="T20" fmla="*/ 10000 w 10640"/>
              <a:gd name="T21" fmla="*/ 1120 h 12320"/>
              <a:gd name="T22" fmla="*/ 9520 w 10640"/>
              <a:gd name="T23" fmla="*/ 640 h 12320"/>
              <a:gd name="T24" fmla="*/ 1120 w 10640"/>
              <a:gd name="T25" fmla="*/ 640 h 12320"/>
              <a:gd name="T26" fmla="*/ 640 w 10640"/>
              <a:gd name="T27" fmla="*/ 1120 h 12320"/>
              <a:gd name="T28" fmla="*/ 640 w 10640"/>
              <a:gd name="T29" fmla="*/ 11200 h 12320"/>
              <a:gd name="T30" fmla="*/ 1120 w 10640"/>
              <a:gd name="T31" fmla="*/ 11680 h 12320"/>
              <a:gd name="T32" fmla="*/ 6000 w 10640"/>
              <a:gd name="T33" fmla="*/ 11680 h 12320"/>
              <a:gd name="T34" fmla="*/ 6320 w 10640"/>
              <a:gd name="T35" fmla="*/ 12000 h 12320"/>
              <a:gd name="T36" fmla="*/ 6080 w 10640"/>
              <a:gd name="T37" fmla="*/ 12240 h 12320"/>
              <a:gd name="T38" fmla="*/ 6320 w 10640"/>
              <a:gd name="T39" fmla="*/ 9040 h 12320"/>
              <a:gd name="T40" fmla="*/ 2320 w 10640"/>
              <a:gd name="T41" fmla="*/ 9040 h 12320"/>
              <a:gd name="T42" fmla="*/ 2000 w 10640"/>
              <a:gd name="T43" fmla="*/ 8720 h 12320"/>
              <a:gd name="T44" fmla="*/ 2000 w 10640"/>
              <a:gd name="T45" fmla="*/ 8720 h 12320"/>
              <a:gd name="T46" fmla="*/ 2320 w 10640"/>
              <a:gd name="T47" fmla="*/ 8400 h 12320"/>
              <a:gd name="T48" fmla="*/ 6320 w 10640"/>
              <a:gd name="T49" fmla="*/ 8400 h 12320"/>
              <a:gd name="T50" fmla="*/ 6640 w 10640"/>
              <a:gd name="T51" fmla="*/ 8720 h 12320"/>
              <a:gd name="T52" fmla="*/ 6640 w 10640"/>
              <a:gd name="T53" fmla="*/ 8720 h 12320"/>
              <a:gd name="T54" fmla="*/ 6320 w 10640"/>
              <a:gd name="T55" fmla="*/ 9040 h 12320"/>
              <a:gd name="T56" fmla="*/ 8320 w 10640"/>
              <a:gd name="T57" fmla="*/ 6160 h 12320"/>
              <a:gd name="T58" fmla="*/ 2240 w 10640"/>
              <a:gd name="T59" fmla="*/ 6160 h 12320"/>
              <a:gd name="T60" fmla="*/ 1920 w 10640"/>
              <a:gd name="T61" fmla="*/ 5840 h 12320"/>
              <a:gd name="T62" fmla="*/ 1920 w 10640"/>
              <a:gd name="T63" fmla="*/ 5840 h 12320"/>
              <a:gd name="T64" fmla="*/ 2240 w 10640"/>
              <a:gd name="T65" fmla="*/ 5520 h 12320"/>
              <a:gd name="T66" fmla="*/ 8320 w 10640"/>
              <a:gd name="T67" fmla="*/ 5520 h 12320"/>
              <a:gd name="T68" fmla="*/ 8640 w 10640"/>
              <a:gd name="T69" fmla="*/ 5840 h 12320"/>
              <a:gd name="T70" fmla="*/ 8640 w 10640"/>
              <a:gd name="T71" fmla="*/ 5840 h 12320"/>
              <a:gd name="T72" fmla="*/ 8320 w 10640"/>
              <a:gd name="T73" fmla="*/ 6160 h 12320"/>
              <a:gd name="T74" fmla="*/ 8400 w 10640"/>
              <a:gd name="T75" fmla="*/ 3440 h 12320"/>
              <a:gd name="T76" fmla="*/ 2320 w 10640"/>
              <a:gd name="T77" fmla="*/ 3440 h 12320"/>
              <a:gd name="T78" fmla="*/ 2000 w 10640"/>
              <a:gd name="T79" fmla="*/ 3120 h 12320"/>
              <a:gd name="T80" fmla="*/ 2000 w 10640"/>
              <a:gd name="T81" fmla="*/ 3120 h 12320"/>
              <a:gd name="T82" fmla="*/ 2320 w 10640"/>
              <a:gd name="T83" fmla="*/ 2800 h 12320"/>
              <a:gd name="T84" fmla="*/ 8400 w 10640"/>
              <a:gd name="T85" fmla="*/ 2800 h 12320"/>
              <a:gd name="T86" fmla="*/ 8720 w 10640"/>
              <a:gd name="T87" fmla="*/ 3120 h 12320"/>
              <a:gd name="T88" fmla="*/ 8720 w 10640"/>
              <a:gd name="T89" fmla="*/ 3120 h 12320"/>
              <a:gd name="T90" fmla="*/ 8400 w 10640"/>
              <a:gd name="T91" fmla="*/ 3440 h 12320"/>
              <a:gd name="T92" fmla="*/ 10560 w 10640"/>
              <a:gd name="T93" fmla="*/ 9280 h 12320"/>
              <a:gd name="T94" fmla="*/ 10080 w 10640"/>
              <a:gd name="T95" fmla="*/ 9280 h 12320"/>
              <a:gd name="T96" fmla="*/ 8080 w 10640"/>
              <a:gd name="T97" fmla="*/ 11440 h 12320"/>
              <a:gd name="T98" fmla="*/ 7280 w 10640"/>
              <a:gd name="T99" fmla="*/ 10640 h 12320"/>
              <a:gd name="T100" fmla="*/ 6800 w 10640"/>
              <a:gd name="T101" fmla="*/ 10640 h 12320"/>
              <a:gd name="T102" fmla="*/ 6800 w 10640"/>
              <a:gd name="T103" fmla="*/ 11120 h 12320"/>
              <a:gd name="T104" fmla="*/ 7920 w 10640"/>
              <a:gd name="T105" fmla="*/ 12160 h 12320"/>
              <a:gd name="T106" fmla="*/ 8400 w 10640"/>
              <a:gd name="T107" fmla="*/ 12160 h 12320"/>
              <a:gd name="T108" fmla="*/ 10640 w 10640"/>
              <a:gd name="T109" fmla="*/ 9680 h 12320"/>
              <a:gd name="T110" fmla="*/ 10560 w 10640"/>
              <a:gd name="T111" fmla="*/ 9280 h 1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40" h="12320">
                <a:moveTo>
                  <a:pt x="6080" y="12240"/>
                </a:moveTo>
                <a:lnTo>
                  <a:pt x="1120" y="12240"/>
                </a:lnTo>
                <a:cubicBezTo>
                  <a:pt x="480" y="12240"/>
                  <a:pt x="0" y="11760"/>
                  <a:pt x="0" y="11120"/>
                </a:cubicBezTo>
                <a:lnTo>
                  <a:pt x="0" y="1120"/>
                </a:lnTo>
                <a:cubicBezTo>
                  <a:pt x="0" y="480"/>
                  <a:pt x="480" y="0"/>
                  <a:pt x="1120" y="0"/>
                </a:cubicBezTo>
                <a:lnTo>
                  <a:pt x="9520" y="0"/>
                </a:lnTo>
                <a:cubicBezTo>
                  <a:pt x="10160" y="0"/>
                  <a:pt x="10640" y="480"/>
                  <a:pt x="10640" y="1120"/>
                </a:cubicBezTo>
                <a:lnTo>
                  <a:pt x="10640" y="7760"/>
                </a:lnTo>
                <a:cubicBezTo>
                  <a:pt x="10640" y="7920"/>
                  <a:pt x="10480" y="8080"/>
                  <a:pt x="10320" y="8080"/>
                </a:cubicBezTo>
                <a:cubicBezTo>
                  <a:pt x="10160" y="8080"/>
                  <a:pt x="10000" y="7920"/>
                  <a:pt x="10000" y="7760"/>
                </a:cubicBezTo>
                <a:lnTo>
                  <a:pt x="10000" y="1120"/>
                </a:lnTo>
                <a:cubicBezTo>
                  <a:pt x="10000" y="880"/>
                  <a:pt x="9760" y="640"/>
                  <a:pt x="9520" y="640"/>
                </a:cubicBezTo>
                <a:lnTo>
                  <a:pt x="1120" y="640"/>
                </a:lnTo>
                <a:cubicBezTo>
                  <a:pt x="880" y="640"/>
                  <a:pt x="640" y="880"/>
                  <a:pt x="640" y="1120"/>
                </a:cubicBezTo>
                <a:lnTo>
                  <a:pt x="640" y="11200"/>
                </a:lnTo>
                <a:cubicBezTo>
                  <a:pt x="640" y="11440"/>
                  <a:pt x="880" y="11680"/>
                  <a:pt x="1120" y="11680"/>
                </a:cubicBezTo>
                <a:lnTo>
                  <a:pt x="6000" y="11680"/>
                </a:lnTo>
                <a:cubicBezTo>
                  <a:pt x="6160" y="11680"/>
                  <a:pt x="6320" y="11840"/>
                  <a:pt x="6320" y="12000"/>
                </a:cubicBezTo>
                <a:cubicBezTo>
                  <a:pt x="6320" y="12160"/>
                  <a:pt x="6240" y="12240"/>
                  <a:pt x="6080" y="12240"/>
                </a:cubicBezTo>
                <a:close/>
                <a:moveTo>
                  <a:pt x="6320" y="9040"/>
                </a:moveTo>
                <a:lnTo>
                  <a:pt x="2320" y="9040"/>
                </a:lnTo>
                <a:cubicBezTo>
                  <a:pt x="2160" y="9040"/>
                  <a:pt x="2000" y="8880"/>
                  <a:pt x="2000" y="8720"/>
                </a:cubicBezTo>
                <a:lnTo>
                  <a:pt x="2000" y="8720"/>
                </a:lnTo>
                <a:cubicBezTo>
                  <a:pt x="2000" y="8560"/>
                  <a:pt x="2160" y="8400"/>
                  <a:pt x="2320" y="8400"/>
                </a:cubicBezTo>
                <a:lnTo>
                  <a:pt x="6320" y="8400"/>
                </a:lnTo>
                <a:cubicBezTo>
                  <a:pt x="6480" y="8400"/>
                  <a:pt x="6640" y="8560"/>
                  <a:pt x="6640" y="8720"/>
                </a:cubicBezTo>
                <a:lnTo>
                  <a:pt x="6640" y="8720"/>
                </a:lnTo>
                <a:cubicBezTo>
                  <a:pt x="6560" y="8880"/>
                  <a:pt x="6480" y="9040"/>
                  <a:pt x="6320" y="9040"/>
                </a:cubicBezTo>
                <a:close/>
                <a:moveTo>
                  <a:pt x="8320" y="6160"/>
                </a:moveTo>
                <a:lnTo>
                  <a:pt x="2240" y="6160"/>
                </a:lnTo>
                <a:cubicBezTo>
                  <a:pt x="2080" y="6160"/>
                  <a:pt x="1920" y="6000"/>
                  <a:pt x="1920" y="5840"/>
                </a:cubicBezTo>
                <a:lnTo>
                  <a:pt x="1920" y="5840"/>
                </a:lnTo>
                <a:cubicBezTo>
                  <a:pt x="1920" y="5680"/>
                  <a:pt x="2080" y="5520"/>
                  <a:pt x="2240" y="5520"/>
                </a:cubicBezTo>
                <a:lnTo>
                  <a:pt x="8320" y="5520"/>
                </a:lnTo>
                <a:cubicBezTo>
                  <a:pt x="8480" y="5520"/>
                  <a:pt x="8640" y="5680"/>
                  <a:pt x="8640" y="5840"/>
                </a:cubicBezTo>
                <a:lnTo>
                  <a:pt x="8640" y="5840"/>
                </a:lnTo>
                <a:cubicBezTo>
                  <a:pt x="8640" y="6000"/>
                  <a:pt x="8480" y="6160"/>
                  <a:pt x="8320" y="6160"/>
                </a:cubicBezTo>
                <a:close/>
                <a:moveTo>
                  <a:pt x="8400" y="3440"/>
                </a:moveTo>
                <a:lnTo>
                  <a:pt x="2320" y="3440"/>
                </a:lnTo>
                <a:cubicBezTo>
                  <a:pt x="2160" y="3440"/>
                  <a:pt x="2000" y="3280"/>
                  <a:pt x="2000" y="3120"/>
                </a:cubicBezTo>
                <a:lnTo>
                  <a:pt x="2000" y="3120"/>
                </a:lnTo>
                <a:cubicBezTo>
                  <a:pt x="2000" y="2960"/>
                  <a:pt x="2160" y="2800"/>
                  <a:pt x="2320" y="2800"/>
                </a:cubicBezTo>
                <a:lnTo>
                  <a:pt x="8400" y="2800"/>
                </a:lnTo>
                <a:cubicBezTo>
                  <a:pt x="8560" y="2800"/>
                  <a:pt x="8720" y="2960"/>
                  <a:pt x="8720" y="3120"/>
                </a:cubicBezTo>
                <a:lnTo>
                  <a:pt x="8720" y="3120"/>
                </a:lnTo>
                <a:cubicBezTo>
                  <a:pt x="8720" y="3280"/>
                  <a:pt x="8560" y="3440"/>
                  <a:pt x="8400" y="3440"/>
                </a:cubicBezTo>
                <a:close/>
                <a:moveTo>
                  <a:pt x="10560" y="9280"/>
                </a:moveTo>
                <a:cubicBezTo>
                  <a:pt x="10400" y="9120"/>
                  <a:pt x="10160" y="9120"/>
                  <a:pt x="10080" y="9280"/>
                </a:cubicBezTo>
                <a:lnTo>
                  <a:pt x="8080" y="11440"/>
                </a:lnTo>
                <a:lnTo>
                  <a:pt x="7280" y="10640"/>
                </a:lnTo>
                <a:cubicBezTo>
                  <a:pt x="7120" y="10480"/>
                  <a:pt x="6880" y="10480"/>
                  <a:pt x="6800" y="10640"/>
                </a:cubicBezTo>
                <a:cubicBezTo>
                  <a:pt x="6720" y="10800"/>
                  <a:pt x="6640" y="11040"/>
                  <a:pt x="6800" y="11120"/>
                </a:cubicBezTo>
                <a:lnTo>
                  <a:pt x="7920" y="12160"/>
                </a:lnTo>
                <a:cubicBezTo>
                  <a:pt x="8080" y="12320"/>
                  <a:pt x="8320" y="12320"/>
                  <a:pt x="8400" y="12160"/>
                </a:cubicBezTo>
                <a:lnTo>
                  <a:pt x="10640" y="9680"/>
                </a:lnTo>
                <a:cubicBezTo>
                  <a:pt x="10640" y="9600"/>
                  <a:pt x="10640" y="9360"/>
                  <a:pt x="10560" y="9280"/>
                </a:cubicBezTo>
                <a:close/>
              </a:path>
            </a:pathLst>
          </a:custGeom>
          <a:solidFill>
            <a:srgbClr val="3C5CE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72" name="文本框 71">
            <a:extLst>
              <a:ext uri="{FF2B5EF4-FFF2-40B4-BE49-F238E27FC236}">
                <a16:creationId xmlns:a16="http://schemas.microsoft.com/office/drawing/2014/main" id="{752EDDEE-93D2-4C55-A0A1-65F393ED9E07}"/>
              </a:ext>
            </a:extLst>
          </p:cNvPr>
          <p:cNvSpPr txBox="1"/>
          <p:nvPr/>
        </p:nvSpPr>
        <p:spPr>
          <a:xfrm>
            <a:off x="2915842" y="1720105"/>
            <a:ext cx="4029857" cy="458908"/>
          </a:xfrm>
          <a:prstGeom prst="rect">
            <a:avLst/>
          </a:prstGeom>
          <a:noFill/>
        </p:spPr>
        <p:txBody>
          <a:bodyPr wrap="square">
            <a:spAutoFit/>
          </a:bodyPr>
          <a:lstStyle/>
          <a:p>
            <a:pPr marL="285750" indent="-285750">
              <a:lnSpc>
                <a:spcPct val="150000"/>
              </a:lnSpc>
              <a:spcBef>
                <a:spcPct val="20000"/>
              </a:spcBef>
              <a:buFont typeface="Arial" panose="020B0604020202020204" pitchFamily="34" charset="0"/>
              <a:buChar char="•"/>
            </a:pPr>
            <a:r>
              <a:rPr lang="zh-CN" altLang="en-US" dirty="0">
                <a:solidFill>
                  <a:schemeClr val="tx1">
                    <a:lumMod val="65000"/>
                    <a:lumOff val="35000"/>
                  </a:schemeClr>
                </a:solidFill>
                <a:cs typeface="+mn-ea"/>
                <a:sym typeface="+mn-lt"/>
              </a:rPr>
              <a:t>从</a:t>
            </a:r>
            <a:r>
              <a:rPr lang="en-US" altLang="zh-CN" dirty="0">
                <a:solidFill>
                  <a:schemeClr val="tx1">
                    <a:lumMod val="65000"/>
                    <a:lumOff val="35000"/>
                  </a:schemeClr>
                </a:solidFill>
                <a:cs typeface="+mn-ea"/>
                <a:sym typeface="+mn-lt"/>
              </a:rPr>
              <a:t>RAW8</a:t>
            </a:r>
            <a:r>
              <a:rPr lang="zh-CN" altLang="en-US" dirty="0">
                <a:solidFill>
                  <a:schemeClr val="tx1">
                    <a:lumMod val="65000"/>
                    <a:lumOff val="35000"/>
                  </a:schemeClr>
                </a:solidFill>
                <a:cs typeface="+mn-ea"/>
                <a:sym typeface="+mn-lt"/>
              </a:rPr>
              <a:t>格式到</a:t>
            </a:r>
            <a:r>
              <a:rPr lang="en-US" altLang="zh-CN" dirty="0">
                <a:solidFill>
                  <a:schemeClr val="tx1">
                    <a:lumMod val="65000"/>
                    <a:lumOff val="35000"/>
                  </a:schemeClr>
                </a:solidFill>
                <a:cs typeface="+mn-ea"/>
                <a:sym typeface="+mn-lt"/>
              </a:rPr>
              <a:t>BMP</a:t>
            </a:r>
            <a:r>
              <a:rPr lang="zh-CN" altLang="en-US" dirty="0">
                <a:solidFill>
                  <a:schemeClr val="tx1">
                    <a:lumMod val="65000"/>
                    <a:lumOff val="35000"/>
                  </a:schemeClr>
                </a:solidFill>
                <a:cs typeface="+mn-ea"/>
                <a:sym typeface="+mn-lt"/>
              </a:rPr>
              <a:t>格式的转换</a:t>
            </a:r>
            <a:endParaRPr lang="en-US" altLang="zh-CN" dirty="0">
              <a:solidFill>
                <a:schemeClr val="tx1">
                  <a:lumMod val="65000"/>
                  <a:lumOff val="35000"/>
                </a:schemeClr>
              </a:solidFill>
              <a:cs typeface="+mn-ea"/>
              <a:sym typeface="+mn-lt"/>
            </a:endParaRPr>
          </a:p>
        </p:txBody>
      </p:sp>
    </p:spTree>
    <p:custDataLst>
      <p:tags r:id="rId1"/>
    </p:custDataLst>
    <p:extLst>
      <p:ext uri="{BB962C8B-B14F-4D97-AF65-F5344CB8AC3E}">
        <p14:creationId xmlns:p14="http://schemas.microsoft.com/office/powerpoint/2010/main" val="68272237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椭圆 73">
            <a:extLst>
              <a:ext uri="{FF2B5EF4-FFF2-40B4-BE49-F238E27FC236}">
                <a16:creationId xmlns:a16="http://schemas.microsoft.com/office/drawing/2014/main" id="{C0C46119-01E3-45D2-9509-E114B8DD24FB}"/>
              </a:ext>
            </a:extLst>
          </p:cNvPr>
          <p:cNvSpPr/>
          <p:nvPr/>
        </p:nvSpPr>
        <p:spPr>
          <a:xfrm>
            <a:off x="5113797" y="-2445963"/>
            <a:ext cx="8704302" cy="8704302"/>
          </a:xfrm>
          <a:prstGeom prst="ellipse">
            <a:avLst/>
          </a:prstGeom>
          <a:noFill/>
          <a:ln>
            <a:solidFill>
              <a:srgbClr val="3C5C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文本框 61">
            <a:extLst>
              <a:ext uri="{FF2B5EF4-FFF2-40B4-BE49-F238E27FC236}">
                <a16:creationId xmlns:a16="http://schemas.microsoft.com/office/drawing/2014/main" id="{755074A2-44D2-4DCC-B943-D43D3067D400}"/>
              </a:ext>
            </a:extLst>
          </p:cNvPr>
          <p:cNvSpPr txBox="1"/>
          <p:nvPr/>
        </p:nvSpPr>
        <p:spPr>
          <a:xfrm flipH="1">
            <a:off x="4038550" y="740993"/>
            <a:ext cx="2506152" cy="606586"/>
          </a:xfrm>
          <a:prstGeom prst="rect">
            <a:avLst/>
          </a:prstGeom>
          <a:solidFill>
            <a:srgbClr val="FCFCFC"/>
          </a:solidFill>
        </p:spPr>
        <p:txBody>
          <a:bodyPr wrap="square" lIns="91440" tIns="56520" rIns="91440" bIns="56520" rtlCol="0" anchor="ctr">
            <a:spAutoFit/>
          </a:bodyPr>
          <a:lstStyle/>
          <a:p>
            <a:pPr lvl="0" algn="ctr">
              <a:defRPr/>
            </a:pPr>
            <a:r>
              <a:rPr lang="en-US" altLang="zh-CN" sz="3200" b="1">
                <a:solidFill>
                  <a:srgbClr val="3C5CE8"/>
                </a:solidFill>
                <a:cs typeface="+mn-ea"/>
                <a:sym typeface="+mn-lt"/>
              </a:rPr>
              <a:t>T W O</a:t>
            </a:r>
            <a:endParaRPr lang="zh-CN" altLang="en-US" sz="3200" b="1" dirty="0">
              <a:solidFill>
                <a:srgbClr val="3C5CE8"/>
              </a:solidFill>
              <a:cs typeface="+mn-ea"/>
              <a:sym typeface="+mn-lt"/>
            </a:endParaRPr>
          </a:p>
        </p:txBody>
      </p:sp>
      <p:grpSp>
        <p:nvGrpSpPr>
          <p:cNvPr id="2" name="组合 1">
            <a:extLst>
              <a:ext uri="{FF2B5EF4-FFF2-40B4-BE49-F238E27FC236}">
                <a16:creationId xmlns:a16="http://schemas.microsoft.com/office/drawing/2014/main" id="{BA157EA8-D48B-42DC-A5EE-6C55529B8CAA}"/>
              </a:ext>
            </a:extLst>
          </p:cNvPr>
          <p:cNvGrpSpPr/>
          <p:nvPr/>
        </p:nvGrpSpPr>
        <p:grpSpPr>
          <a:xfrm flipH="1">
            <a:off x="-255317" y="3000794"/>
            <a:ext cx="6123273" cy="833206"/>
            <a:chOff x="6411993" y="1684020"/>
            <a:chExt cx="5486734" cy="833206"/>
          </a:xfrm>
        </p:grpSpPr>
        <p:sp>
          <p:nvSpPr>
            <p:cNvPr id="24" name="椭圆 23">
              <a:extLst>
                <a:ext uri="{FF2B5EF4-FFF2-40B4-BE49-F238E27FC236}">
                  <a16:creationId xmlns:a16="http://schemas.microsoft.com/office/drawing/2014/main" id="{CE4F1A16-C375-4950-B85C-5B5B638E2460}"/>
                </a:ext>
              </a:extLst>
            </p:cNvPr>
            <p:cNvSpPr/>
            <p:nvPr/>
          </p:nvSpPr>
          <p:spPr>
            <a:xfrm>
              <a:off x="6411993" y="1684020"/>
              <a:ext cx="833202" cy="833206"/>
            </a:xfrm>
            <a:prstGeom prst="ellipse">
              <a:avLst/>
            </a:prstGeom>
            <a:solidFill>
              <a:schemeClr val="bg1"/>
            </a:solidFill>
            <a:ln w="28575">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5" name="椭圆 12">
              <a:extLst>
                <a:ext uri="{FF2B5EF4-FFF2-40B4-BE49-F238E27FC236}">
                  <a16:creationId xmlns:a16="http://schemas.microsoft.com/office/drawing/2014/main" id="{C76F415D-559C-4193-9335-79C980BE252E}"/>
                </a:ext>
              </a:extLst>
            </p:cNvPr>
            <p:cNvSpPr/>
            <p:nvPr/>
          </p:nvSpPr>
          <p:spPr>
            <a:xfrm>
              <a:off x="6574027" y="1840944"/>
              <a:ext cx="509135" cy="5193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3819" h="554739">
                  <a:moveTo>
                    <a:pt x="439939" y="159970"/>
                  </a:moveTo>
                  <a:cubicBezTo>
                    <a:pt x="489094" y="156925"/>
                    <a:pt x="536455" y="182004"/>
                    <a:pt x="542913" y="253657"/>
                  </a:cubicBezTo>
                  <a:cubicBezTo>
                    <a:pt x="560135" y="438523"/>
                    <a:pt x="326201" y="546003"/>
                    <a:pt x="326201" y="546003"/>
                  </a:cubicBezTo>
                  <a:cubicBezTo>
                    <a:pt x="326201" y="546003"/>
                    <a:pt x="313285" y="540271"/>
                    <a:pt x="294627" y="530239"/>
                  </a:cubicBezTo>
                  <a:cubicBezTo>
                    <a:pt x="317590" y="507310"/>
                    <a:pt x="333377" y="472917"/>
                    <a:pt x="341988" y="421326"/>
                  </a:cubicBezTo>
                  <a:cubicBezTo>
                    <a:pt x="372127" y="414161"/>
                    <a:pt x="395090" y="385499"/>
                    <a:pt x="395090" y="352539"/>
                  </a:cubicBezTo>
                  <a:cubicBezTo>
                    <a:pt x="395090" y="315279"/>
                    <a:pt x="364951" y="283752"/>
                    <a:pt x="326201" y="283752"/>
                  </a:cubicBezTo>
                  <a:cubicBezTo>
                    <a:pt x="287451" y="283752"/>
                    <a:pt x="255878" y="315279"/>
                    <a:pt x="255878" y="352539"/>
                  </a:cubicBezTo>
                  <a:cubicBezTo>
                    <a:pt x="255878" y="382633"/>
                    <a:pt x="274535" y="408429"/>
                    <a:pt x="300368" y="418460"/>
                  </a:cubicBezTo>
                  <a:cubicBezTo>
                    <a:pt x="294627" y="454287"/>
                    <a:pt x="283146" y="487247"/>
                    <a:pt x="258748" y="507310"/>
                  </a:cubicBezTo>
                  <a:cubicBezTo>
                    <a:pt x="207081" y="471484"/>
                    <a:pt x="141063" y="412728"/>
                    <a:pt x="116665" y="333909"/>
                  </a:cubicBezTo>
                  <a:cubicBezTo>
                    <a:pt x="123841" y="323878"/>
                    <a:pt x="129582" y="310980"/>
                    <a:pt x="132452" y="295216"/>
                  </a:cubicBezTo>
                  <a:cubicBezTo>
                    <a:pt x="181248" y="286618"/>
                    <a:pt x="218563" y="243626"/>
                    <a:pt x="218563" y="193468"/>
                  </a:cubicBezTo>
                  <a:cubicBezTo>
                    <a:pt x="218563" y="187736"/>
                    <a:pt x="217128" y="182004"/>
                    <a:pt x="212822" y="177704"/>
                  </a:cubicBezTo>
                  <a:lnTo>
                    <a:pt x="215693" y="160508"/>
                  </a:lnTo>
                  <a:cubicBezTo>
                    <a:pt x="263053" y="164807"/>
                    <a:pt x="311849" y="194901"/>
                    <a:pt x="326201" y="235027"/>
                  </a:cubicBezTo>
                  <a:cubicBezTo>
                    <a:pt x="339835" y="194185"/>
                    <a:pt x="390784" y="163016"/>
                    <a:pt x="439939" y="159970"/>
                  </a:cubicBezTo>
                  <a:close/>
                  <a:moveTo>
                    <a:pt x="57641" y="0"/>
                  </a:moveTo>
                  <a:cubicBezTo>
                    <a:pt x="69125" y="0"/>
                    <a:pt x="79174" y="10034"/>
                    <a:pt x="79174" y="21502"/>
                  </a:cubicBezTo>
                  <a:cubicBezTo>
                    <a:pt x="79174" y="32969"/>
                    <a:pt x="69125" y="43003"/>
                    <a:pt x="57641" y="43003"/>
                  </a:cubicBezTo>
                  <a:cubicBezTo>
                    <a:pt x="51899" y="43003"/>
                    <a:pt x="46157" y="40136"/>
                    <a:pt x="43286" y="35836"/>
                  </a:cubicBezTo>
                  <a:lnTo>
                    <a:pt x="24624" y="44437"/>
                  </a:lnTo>
                  <a:lnTo>
                    <a:pt x="41850" y="180613"/>
                  </a:lnTo>
                  <a:cubicBezTo>
                    <a:pt x="47592" y="182046"/>
                    <a:pt x="50463" y="187780"/>
                    <a:pt x="50463" y="193514"/>
                  </a:cubicBezTo>
                  <a:cubicBezTo>
                    <a:pt x="50463" y="227916"/>
                    <a:pt x="79174" y="255152"/>
                    <a:pt x="113626" y="255152"/>
                  </a:cubicBezTo>
                  <a:cubicBezTo>
                    <a:pt x="148078" y="255152"/>
                    <a:pt x="175353" y="227916"/>
                    <a:pt x="175353" y="193514"/>
                  </a:cubicBezTo>
                  <a:cubicBezTo>
                    <a:pt x="175353" y="187780"/>
                    <a:pt x="179660" y="182046"/>
                    <a:pt x="183966" y="180613"/>
                  </a:cubicBezTo>
                  <a:lnTo>
                    <a:pt x="201192" y="44437"/>
                  </a:lnTo>
                  <a:lnTo>
                    <a:pt x="183966" y="35836"/>
                  </a:lnTo>
                  <a:cubicBezTo>
                    <a:pt x="179660" y="40136"/>
                    <a:pt x="175353" y="43003"/>
                    <a:pt x="168176" y="43003"/>
                  </a:cubicBezTo>
                  <a:cubicBezTo>
                    <a:pt x="156691" y="43003"/>
                    <a:pt x="148078" y="32969"/>
                    <a:pt x="148078" y="21502"/>
                  </a:cubicBezTo>
                  <a:cubicBezTo>
                    <a:pt x="148078" y="10034"/>
                    <a:pt x="156691" y="0"/>
                    <a:pt x="168176" y="0"/>
                  </a:cubicBezTo>
                  <a:cubicBezTo>
                    <a:pt x="181095" y="0"/>
                    <a:pt x="189708" y="10034"/>
                    <a:pt x="189708" y="21502"/>
                  </a:cubicBezTo>
                  <a:cubicBezTo>
                    <a:pt x="189708" y="21502"/>
                    <a:pt x="189708" y="21502"/>
                    <a:pt x="189708" y="22935"/>
                  </a:cubicBezTo>
                  <a:lnTo>
                    <a:pt x="212677" y="34403"/>
                  </a:lnTo>
                  <a:cubicBezTo>
                    <a:pt x="215548" y="35836"/>
                    <a:pt x="216983" y="38703"/>
                    <a:pt x="215548" y="41570"/>
                  </a:cubicBezTo>
                  <a:lnTo>
                    <a:pt x="198321" y="182046"/>
                  </a:lnTo>
                  <a:cubicBezTo>
                    <a:pt x="201192" y="184913"/>
                    <a:pt x="204063" y="189214"/>
                    <a:pt x="204063" y="193514"/>
                  </a:cubicBezTo>
                  <a:cubicBezTo>
                    <a:pt x="204063" y="240817"/>
                    <a:pt x="166740" y="279520"/>
                    <a:pt x="119368" y="283820"/>
                  </a:cubicBezTo>
                  <a:cubicBezTo>
                    <a:pt x="115062" y="333990"/>
                    <a:pt x="82045" y="355492"/>
                    <a:pt x="56205" y="374127"/>
                  </a:cubicBezTo>
                  <a:cubicBezTo>
                    <a:pt x="31802" y="391328"/>
                    <a:pt x="11704" y="404229"/>
                    <a:pt x="14575" y="432897"/>
                  </a:cubicBezTo>
                  <a:cubicBezTo>
                    <a:pt x="23189" y="544705"/>
                    <a:pt x="94964" y="543272"/>
                    <a:pt x="169611" y="540405"/>
                  </a:cubicBezTo>
                  <a:cubicBezTo>
                    <a:pt x="181095" y="540405"/>
                    <a:pt x="191144" y="538971"/>
                    <a:pt x="201192" y="538971"/>
                  </a:cubicBezTo>
                  <a:cubicBezTo>
                    <a:pt x="293065" y="538971"/>
                    <a:pt x="313163" y="454399"/>
                    <a:pt x="317469" y="394195"/>
                  </a:cubicBezTo>
                  <a:cubicBezTo>
                    <a:pt x="298807" y="389894"/>
                    <a:pt x="283017" y="374127"/>
                    <a:pt x="283017" y="352625"/>
                  </a:cubicBezTo>
                  <a:cubicBezTo>
                    <a:pt x="283017" y="329690"/>
                    <a:pt x="303114" y="311055"/>
                    <a:pt x="326082" y="311055"/>
                  </a:cubicBezTo>
                  <a:cubicBezTo>
                    <a:pt x="349051" y="311055"/>
                    <a:pt x="367712" y="329690"/>
                    <a:pt x="367712" y="352625"/>
                  </a:cubicBezTo>
                  <a:cubicBezTo>
                    <a:pt x="367712" y="374127"/>
                    <a:pt x="351922" y="392761"/>
                    <a:pt x="330389" y="394195"/>
                  </a:cubicBezTo>
                  <a:cubicBezTo>
                    <a:pt x="321776" y="500269"/>
                    <a:pt x="278710" y="553306"/>
                    <a:pt x="201192" y="553306"/>
                  </a:cubicBezTo>
                  <a:cubicBezTo>
                    <a:pt x="191144" y="553306"/>
                    <a:pt x="181095" y="553306"/>
                    <a:pt x="171047" y="554739"/>
                  </a:cubicBezTo>
                  <a:cubicBezTo>
                    <a:pt x="159562" y="554739"/>
                    <a:pt x="149514" y="554739"/>
                    <a:pt x="138030" y="554739"/>
                  </a:cubicBezTo>
                  <a:cubicBezTo>
                    <a:pt x="73432" y="554739"/>
                    <a:pt x="8833" y="541838"/>
                    <a:pt x="220" y="434331"/>
                  </a:cubicBezTo>
                  <a:cubicBezTo>
                    <a:pt x="-2651" y="397061"/>
                    <a:pt x="23189" y="379860"/>
                    <a:pt x="47592" y="362659"/>
                  </a:cubicBezTo>
                  <a:cubicBezTo>
                    <a:pt x="74867" y="345458"/>
                    <a:pt x="100706" y="325390"/>
                    <a:pt x="105013" y="282387"/>
                  </a:cubicBezTo>
                  <a:cubicBezTo>
                    <a:pt x="59076" y="279520"/>
                    <a:pt x="23189" y="240817"/>
                    <a:pt x="23189" y="193514"/>
                  </a:cubicBezTo>
                  <a:cubicBezTo>
                    <a:pt x="23189" y="189214"/>
                    <a:pt x="24624" y="184913"/>
                    <a:pt x="28931" y="182046"/>
                  </a:cubicBezTo>
                  <a:lnTo>
                    <a:pt x="10269" y="41570"/>
                  </a:lnTo>
                  <a:cubicBezTo>
                    <a:pt x="10269" y="38703"/>
                    <a:pt x="11704" y="35836"/>
                    <a:pt x="14575" y="34403"/>
                  </a:cubicBezTo>
                  <a:lnTo>
                    <a:pt x="37544" y="22935"/>
                  </a:lnTo>
                  <a:cubicBezTo>
                    <a:pt x="37544" y="21502"/>
                    <a:pt x="36108" y="21502"/>
                    <a:pt x="36108" y="21502"/>
                  </a:cubicBezTo>
                  <a:cubicBezTo>
                    <a:pt x="36108" y="10034"/>
                    <a:pt x="46157" y="0"/>
                    <a:pt x="57641"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cs typeface="+mn-ea"/>
                <a:sym typeface="+mn-lt"/>
              </a:endParaRPr>
            </a:p>
          </p:txBody>
        </p:sp>
        <p:sp>
          <p:nvSpPr>
            <p:cNvPr id="22" name="矩形 21">
              <a:extLst>
                <a:ext uri="{FF2B5EF4-FFF2-40B4-BE49-F238E27FC236}">
                  <a16:creationId xmlns:a16="http://schemas.microsoft.com/office/drawing/2014/main" id="{7A7F8DF6-C6D2-4ABE-8A8D-21B038C32033}"/>
                </a:ext>
              </a:extLst>
            </p:cNvPr>
            <p:cNvSpPr/>
            <p:nvPr/>
          </p:nvSpPr>
          <p:spPr>
            <a:xfrm>
              <a:off x="7473971" y="1731212"/>
              <a:ext cx="4424756" cy="76841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4000" b="1" dirty="0">
                  <a:solidFill>
                    <a:schemeClr val="tx1">
                      <a:lumMod val="75000"/>
                      <a:lumOff val="25000"/>
                    </a:schemeClr>
                  </a:solidFill>
                  <a:latin typeface="+mj-lt"/>
                  <a:cs typeface="+mn-ea"/>
                  <a:sym typeface="+mn-lt"/>
                </a:rPr>
                <a:t>具体实现</a:t>
              </a:r>
            </a:p>
          </p:txBody>
        </p:sp>
      </p:grpSp>
      <p:grpSp>
        <p:nvGrpSpPr>
          <p:cNvPr id="3" name="组合 2">
            <a:extLst>
              <a:ext uri="{FF2B5EF4-FFF2-40B4-BE49-F238E27FC236}">
                <a16:creationId xmlns:a16="http://schemas.microsoft.com/office/drawing/2014/main" id="{7176A558-FD39-4E81-B0B9-5EF268F4EF29}"/>
              </a:ext>
            </a:extLst>
          </p:cNvPr>
          <p:cNvGrpSpPr/>
          <p:nvPr/>
        </p:nvGrpSpPr>
        <p:grpSpPr>
          <a:xfrm>
            <a:off x="8075085" y="-3038122"/>
            <a:ext cx="8202554" cy="8202554"/>
            <a:chOff x="8075085" y="-3038122"/>
            <a:chExt cx="8202554" cy="8202554"/>
          </a:xfrm>
        </p:grpSpPr>
        <p:sp>
          <p:nvSpPr>
            <p:cNvPr id="11" name="椭圆 10">
              <a:extLst>
                <a:ext uri="{FF2B5EF4-FFF2-40B4-BE49-F238E27FC236}">
                  <a16:creationId xmlns:a16="http://schemas.microsoft.com/office/drawing/2014/main" id="{C16E6313-C330-418F-BFC1-53AD70717975}"/>
                </a:ext>
              </a:extLst>
            </p:cNvPr>
            <p:cNvSpPr/>
            <p:nvPr/>
          </p:nvSpPr>
          <p:spPr>
            <a:xfrm>
              <a:off x="8075085" y="-3038122"/>
              <a:ext cx="8202554" cy="8202554"/>
            </a:xfrm>
            <a:prstGeom prst="ellipse">
              <a:avLst/>
            </a:prstGeom>
            <a:solidFill>
              <a:srgbClr val="3C5CE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E2507829-9E67-43AB-B809-AC8D2F968C70}"/>
                </a:ext>
              </a:extLst>
            </p:cNvPr>
            <p:cNvSpPr/>
            <p:nvPr/>
          </p:nvSpPr>
          <p:spPr>
            <a:xfrm rot="294983">
              <a:off x="9379412" y="-1571928"/>
              <a:ext cx="5136670" cy="5136670"/>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7" name="椭圆 6">
              <a:extLst>
                <a:ext uri="{FF2B5EF4-FFF2-40B4-BE49-F238E27FC236}">
                  <a16:creationId xmlns:a16="http://schemas.microsoft.com/office/drawing/2014/main" id="{72847B06-B8E6-445A-B096-69131B5133ED}"/>
                </a:ext>
              </a:extLst>
            </p:cNvPr>
            <p:cNvSpPr/>
            <p:nvPr/>
          </p:nvSpPr>
          <p:spPr>
            <a:xfrm>
              <a:off x="8835534" y="-2277673"/>
              <a:ext cx="6681656" cy="6681656"/>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0C2F8F38-E228-4187-B8A4-0D1069C533B0}"/>
                </a:ext>
              </a:extLst>
            </p:cNvPr>
            <p:cNvSpPr/>
            <p:nvPr/>
          </p:nvSpPr>
          <p:spPr>
            <a:xfrm flipH="1">
              <a:off x="10978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1" name="椭圆 80">
              <a:extLst>
                <a:ext uri="{FF2B5EF4-FFF2-40B4-BE49-F238E27FC236}">
                  <a16:creationId xmlns:a16="http://schemas.microsoft.com/office/drawing/2014/main" id="{E090A059-3200-4F8B-9235-6DB90F617B7C}"/>
                </a:ext>
              </a:extLst>
            </p:cNvPr>
            <p:cNvSpPr/>
            <p:nvPr/>
          </p:nvSpPr>
          <p:spPr>
            <a:xfrm flipH="1">
              <a:off x="108260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2" name="椭圆 81">
              <a:extLst>
                <a:ext uri="{FF2B5EF4-FFF2-40B4-BE49-F238E27FC236}">
                  <a16:creationId xmlns:a16="http://schemas.microsoft.com/office/drawing/2014/main" id="{44F91C49-77CA-4100-A8AC-BF2EA277C7AD}"/>
                </a:ext>
              </a:extLst>
            </p:cNvPr>
            <p:cNvSpPr/>
            <p:nvPr/>
          </p:nvSpPr>
          <p:spPr>
            <a:xfrm flipH="1">
              <a:off x="106736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3" name="椭圆 82">
              <a:extLst>
                <a:ext uri="{FF2B5EF4-FFF2-40B4-BE49-F238E27FC236}">
                  <a16:creationId xmlns:a16="http://schemas.microsoft.com/office/drawing/2014/main" id="{4EFCED84-54CD-406E-AC66-DDBA6D676B8C}"/>
                </a:ext>
              </a:extLst>
            </p:cNvPr>
            <p:cNvSpPr/>
            <p:nvPr/>
          </p:nvSpPr>
          <p:spPr>
            <a:xfrm flipH="1">
              <a:off x="105212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椭圆 83">
              <a:extLst>
                <a:ext uri="{FF2B5EF4-FFF2-40B4-BE49-F238E27FC236}">
                  <a16:creationId xmlns:a16="http://schemas.microsoft.com/office/drawing/2014/main" id="{31EEC8CE-8C8B-4F06-878A-E79EDB58AC51}"/>
                </a:ext>
              </a:extLst>
            </p:cNvPr>
            <p:cNvSpPr/>
            <p:nvPr/>
          </p:nvSpPr>
          <p:spPr>
            <a:xfrm flipH="1">
              <a:off x="103688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5" name="椭圆 84">
              <a:extLst>
                <a:ext uri="{FF2B5EF4-FFF2-40B4-BE49-F238E27FC236}">
                  <a16:creationId xmlns:a16="http://schemas.microsoft.com/office/drawing/2014/main" id="{EF8CF310-7D6B-4EB7-B4D2-3A687941A1AB}"/>
                </a:ext>
              </a:extLst>
            </p:cNvPr>
            <p:cNvSpPr/>
            <p:nvPr/>
          </p:nvSpPr>
          <p:spPr>
            <a:xfrm flipH="1">
              <a:off x="10216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椭圆 85">
              <a:extLst>
                <a:ext uri="{FF2B5EF4-FFF2-40B4-BE49-F238E27FC236}">
                  <a16:creationId xmlns:a16="http://schemas.microsoft.com/office/drawing/2014/main" id="{9E74D52B-487D-4576-A8D0-221A42DB78F9}"/>
                </a:ext>
              </a:extLst>
            </p:cNvPr>
            <p:cNvSpPr/>
            <p:nvPr/>
          </p:nvSpPr>
          <p:spPr>
            <a:xfrm flipH="1">
              <a:off x="10978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椭圆 86">
              <a:extLst>
                <a:ext uri="{FF2B5EF4-FFF2-40B4-BE49-F238E27FC236}">
                  <a16:creationId xmlns:a16="http://schemas.microsoft.com/office/drawing/2014/main" id="{6D70D46A-2D4C-4330-A486-122B8DFC4AA7}"/>
                </a:ext>
              </a:extLst>
            </p:cNvPr>
            <p:cNvSpPr/>
            <p:nvPr/>
          </p:nvSpPr>
          <p:spPr>
            <a:xfrm flipH="1">
              <a:off x="108260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椭圆 87">
              <a:extLst>
                <a:ext uri="{FF2B5EF4-FFF2-40B4-BE49-F238E27FC236}">
                  <a16:creationId xmlns:a16="http://schemas.microsoft.com/office/drawing/2014/main" id="{C44AC105-84EE-4D3D-9616-410A0D0F044D}"/>
                </a:ext>
              </a:extLst>
            </p:cNvPr>
            <p:cNvSpPr/>
            <p:nvPr/>
          </p:nvSpPr>
          <p:spPr>
            <a:xfrm flipH="1">
              <a:off x="106736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椭圆 88">
              <a:extLst>
                <a:ext uri="{FF2B5EF4-FFF2-40B4-BE49-F238E27FC236}">
                  <a16:creationId xmlns:a16="http://schemas.microsoft.com/office/drawing/2014/main" id="{1F576BD9-78AF-4428-827F-18AD85557BC2}"/>
                </a:ext>
              </a:extLst>
            </p:cNvPr>
            <p:cNvSpPr/>
            <p:nvPr/>
          </p:nvSpPr>
          <p:spPr>
            <a:xfrm flipH="1">
              <a:off x="105212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椭圆 89">
              <a:extLst>
                <a:ext uri="{FF2B5EF4-FFF2-40B4-BE49-F238E27FC236}">
                  <a16:creationId xmlns:a16="http://schemas.microsoft.com/office/drawing/2014/main" id="{1869FE6F-A224-4D23-A377-7F114062AD48}"/>
                </a:ext>
              </a:extLst>
            </p:cNvPr>
            <p:cNvSpPr/>
            <p:nvPr/>
          </p:nvSpPr>
          <p:spPr>
            <a:xfrm flipH="1">
              <a:off x="103688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a:extLst>
                <a:ext uri="{FF2B5EF4-FFF2-40B4-BE49-F238E27FC236}">
                  <a16:creationId xmlns:a16="http://schemas.microsoft.com/office/drawing/2014/main" id="{33F31FEB-51C4-49BC-9523-50DFB0CD0315}"/>
                </a:ext>
              </a:extLst>
            </p:cNvPr>
            <p:cNvSpPr/>
            <p:nvPr/>
          </p:nvSpPr>
          <p:spPr>
            <a:xfrm flipH="1">
              <a:off x="10216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2" name="椭圆 91">
              <a:extLst>
                <a:ext uri="{FF2B5EF4-FFF2-40B4-BE49-F238E27FC236}">
                  <a16:creationId xmlns:a16="http://schemas.microsoft.com/office/drawing/2014/main" id="{EF001B43-9B00-4D0C-9035-10E4C5321E91}"/>
                </a:ext>
              </a:extLst>
            </p:cNvPr>
            <p:cNvSpPr/>
            <p:nvPr/>
          </p:nvSpPr>
          <p:spPr>
            <a:xfrm flipH="1">
              <a:off x="10978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3" name="椭圆 92">
              <a:extLst>
                <a:ext uri="{FF2B5EF4-FFF2-40B4-BE49-F238E27FC236}">
                  <a16:creationId xmlns:a16="http://schemas.microsoft.com/office/drawing/2014/main" id="{D0A53457-FC8D-4E0F-BCE4-3B8F100290BD}"/>
                </a:ext>
              </a:extLst>
            </p:cNvPr>
            <p:cNvSpPr/>
            <p:nvPr/>
          </p:nvSpPr>
          <p:spPr>
            <a:xfrm flipH="1">
              <a:off x="108260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4" name="椭圆 93">
              <a:extLst>
                <a:ext uri="{FF2B5EF4-FFF2-40B4-BE49-F238E27FC236}">
                  <a16:creationId xmlns:a16="http://schemas.microsoft.com/office/drawing/2014/main" id="{4BB7B1F6-E61E-45AA-9D2F-03E533F6E12C}"/>
                </a:ext>
              </a:extLst>
            </p:cNvPr>
            <p:cNvSpPr/>
            <p:nvPr/>
          </p:nvSpPr>
          <p:spPr>
            <a:xfrm flipH="1">
              <a:off x="106736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90C6A93A-072B-4252-8E9B-B8FCCE5DA2C6}"/>
                </a:ext>
              </a:extLst>
            </p:cNvPr>
            <p:cNvSpPr/>
            <p:nvPr/>
          </p:nvSpPr>
          <p:spPr>
            <a:xfrm flipH="1">
              <a:off x="105212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1D0DA689-7ADC-4188-B1F1-E83A9E2800B4}"/>
                </a:ext>
              </a:extLst>
            </p:cNvPr>
            <p:cNvSpPr/>
            <p:nvPr/>
          </p:nvSpPr>
          <p:spPr>
            <a:xfrm flipH="1">
              <a:off x="103688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7" name="椭圆 96">
              <a:extLst>
                <a:ext uri="{FF2B5EF4-FFF2-40B4-BE49-F238E27FC236}">
                  <a16:creationId xmlns:a16="http://schemas.microsoft.com/office/drawing/2014/main" id="{D7FF84DE-F0E6-4228-AD43-4E5E185A0678}"/>
                </a:ext>
              </a:extLst>
            </p:cNvPr>
            <p:cNvSpPr/>
            <p:nvPr/>
          </p:nvSpPr>
          <p:spPr>
            <a:xfrm flipH="1">
              <a:off x="10216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8" name="椭圆 97">
              <a:extLst>
                <a:ext uri="{FF2B5EF4-FFF2-40B4-BE49-F238E27FC236}">
                  <a16:creationId xmlns:a16="http://schemas.microsoft.com/office/drawing/2014/main" id="{3B939F08-E436-41ED-9A73-F5C748AB85B0}"/>
                </a:ext>
              </a:extLst>
            </p:cNvPr>
            <p:cNvSpPr/>
            <p:nvPr/>
          </p:nvSpPr>
          <p:spPr>
            <a:xfrm flipH="1">
              <a:off x="10978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9" name="椭圆 98">
              <a:extLst>
                <a:ext uri="{FF2B5EF4-FFF2-40B4-BE49-F238E27FC236}">
                  <a16:creationId xmlns:a16="http://schemas.microsoft.com/office/drawing/2014/main" id="{4EF11711-02F4-4AE5-A40C-563F4D9788B4}"/>
                </a:ext>
              </a:extLst>
            </p:cNvPr>
            <p:cNvSpPr/>
            <p:nvPr/>
          </p:nvSpPr>
          <p:spPr>
            <a:xfrm flipH="1">
              <a:off x="108260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0" name="椭圆 99">
              <a:extLst>
                <a:ext uri="{FF2B5EF4-FFF2-40B4-BE49-F238E27FC236}">
                  <a16:creationId xmlns:a16="http://schemas.microsoft.com/office/drawing/2014/main" id="{9406E44A-57AE-42D3-A8D0-73F4DAA5F2F8}"/>
                </a:ext>
              </a:extLst>
            </p:cNvPr>
            <p:cNvSpPr/>
            <p:nvPr/>
          </p:nvSpPr>
          <p:spPr>
            <a:xfrm flipH="1">
              <a:off x="106736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1" name="椭圆 100">
              <a:extLst>
                <a:ext uri="{FF2B5EF4-FFF2-40B4-BE49-F238E27FC236}">
                  <a16:creationId xmlns:a16="http://schemas.microsoft.com/office/drawing/2014/main" id="{5A4F8167-E4CF-46D8-A94C-A8C4A3B36998}"/>
                </a:ext>
              </a:extLst>
            </p:cNvPr>
            <p:cNvSpPr/>
            <p:nvPr/>
          </p:nvSpPr>
          <p:spPr>
            <a:xfrm flipH="1">
              <a:off x="105212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 name="椭圆 101">
              <a:extLst>
                <a:ext uri="{FF2B5EF4-FFF2-40B4-BE49-F238E27FC236}">
                  <a16:creationId xmlns:a16="http://schemas.microsoft.com/office/drawing/2014/main" id="{1270E93F-945C-44F6-BCB7-3A6DC0598203}"/>
                </a:ext>
              </a:extLst>
            </p:cNvPr>
            <p:cNvSpPr/>
            <p:nvPr/>
          </p:nvSpPr>
          <p:spPr>
            <a:xfrm flipH="1">
              <a:off x="103688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3" name="椭圆 102">
              <a:extLst>
                <a:ext uri="{FF2B5EF4-FFF2-40B4-BE49-F238E27FC236}">
                  <a16:creationId xmlns:a16="http://schemas.microsoft.com/office/drawing/2014/main" id="{B8C64D84-825B-423A-9E39-53254783DE2A}"/>
                </a:ext>
              </a:extLst>
            </p:cNvPr>
            <p:cNvSpPr/>
            <p:nvPr/>
          </p:nvSpPr>
          <p:spPr>
            <a:xfrm flipH="1">
              <a:off x="10216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8" name="图片 7" descr="图片包含 游戏机, 乐高, 玩具&#10;&#10;描述已自动生成">
            <a:extLst>
              <a:ext uri="{FF2B5EF4-FFF2-40B4-BE49-F238E27FC236}">
                <a16:creationId xmlns:a16="http://schemas.microsoft.com/office/drawing/2014/main" id="{CA49CB42-1DC3-447B-8103-C74A16B22435}"/>
              </a:ext>
            </a:extLst>
          </p:cNvPr>
          <p:cNvPicPr>
            <a:picLocks noChangeAspect="1"/>
          </p:cNvPicPr>
          <p:nvPr/>
        </p:nvPicPr>
        <p:blipFill rotWithShape="1">
          <a:blip r:embed="rId2">
            <a:extLst>
              <a:ext uri="{28A0092B-C50C-407E-A947-70E740481C1C}">
                <a14:useLocalDpi xmlns:a14="http://schemas.microsoft.com/office/drawing/2010/main" val="0"/>
              </a:ext>
            </a:extLst>
          </a:blip>
          <a:srcRect l="35457" t="22444" r="4045" b="6223"/>
          <a:stretch/>
        </p:blipFill>
        <p:spPr>
          <a:xfrm>
            <a:off x="6399126" y="633581"/>
            <a:ext cx="5182876" cy="4321308"/>
          </a:xfrm>
          <a:prstGeom prst="rect">
            <a:avLst/>
          </a:prstGeom>
        </p:spPr>
      </p:pic>
    </p:spTree>
    <p:extLst>
      <p:ext uri="{BB962C8B-B14F-4D97-AF65-F5344CB8AC3E}">
        <p14:creationId xmlns:p14="http://schemas.microsoft.com/office/powerpoint/2010/main" val="239250652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3BE4A-A525-496E-A0D9-04BFDE333561}"/>
              </a:ext>
            </a:extLst>
          </p:cNvPr>
          <p:cNvSpPr>
            <a:spLocks noGrp="1"/>
          </p:cNvSpPr>
          <p:nvPr>
            <p:ph type="title"/>
          </p:nvPr>
        </p:nvSpPr>
        <p:spPr>
          <a:xfrm>
            <a:off x="803275" y="231764"/>
            <a:ext cx="5474977" cy="844195"/>
          </a:xfrm>
        </p:spPr>
        <p:txBody>
          <a:bodyPr/>
          <a:lstStyle/>
          <a:p>
            <a:r>
              <a:rPr lang="zh-CN" altLang="en-US" dirty="0"/>
              <a:t>（一）具体实现</a:t>
            </a:r>
          </a:p>
        </p:txBody>
      </p:sp>
      <p:grpSp>
        <p:nvGrpSpPr>
          <p:cNvPr id="3" name="组合 2">
            <a:extLst>
              <a:ext uri="{FF2B5EF4-FFF2-40B4-BE49-F238E27FC236}">
                <a16:creationId xmlns:a16="http://schemas.microsoft.com/office/drawing/2014/main" id="{05872436-089A-4BE4-8CBB-58782BA49A71}"/>
              </a:ext>
            </a:extLst>
          </p:cNvPr>
          <p:cNvGrpSpPr/>
          <p:nvPr/>
        </p:nvGrpSpPr>
        <p:grpSpPr>
          <a:xfrm>
            <a:off x="1016393" y="2016188"/>
            <a:ext cx="2241054" cy="2433913"/>
            <a:chOff x="1219200" y="2032614"/>
            <a:chExt cx="2241054" cy="2433913"/>
          </a:xfrm>
        </p:grpSpPr>
        <p:sp>
          <p:nvSpPr>
            <p:cNvPr id="4" name="Freeform 5">
              <a:extLst>
                <a:ext uri="{FF2B5EF4-FFF2-40B4-BE49-F238E27FC236}">
                  <a16:creationId xmlns:a16="http://schemas.microsoft.com/office/drawing/2014/main" id="{2EE8A9CD-C025-4FED-8393-A2B4FB774710}"/>
                </a:ext>
              </a:extLst>
            </p:cNvPr>
            <p:cNvSpPr>
              <a:spLocks/>
            </p:cNvSpPr>
            <p:nvPr/>
          </p:nvSpPr>
          <p:spPr bwMode="auto">
            <a:xfrm>
              <a:off x="1219200" y="2032614"/>
              <a:ext cx="2146055" cy="2433913"/>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5" name="组合 4">
              <a:extLst>
                <a:ext uri="{FF2B5EF4-FFF2-40B4-BE49-F238E27FC236}">
                  <a16:creationId xmlns:a16="http://schemas.microsoft.com/office/drawing/2014/main" id="{DC2CA264-1575-4E64-99ED-0D875513D47C}"/>
                </a:ext>
              </a:extLst>
            </p:cNvPr>
            <p:cNvGrpSpPr/>
            <p:nvPr/>
          </p:nvGrpSpPr>
          <p:grpSpPr>
            <a:xfrm>
              <a:off x="1314198" y="2592031"/>
              <a:ext cx="2146056" cy="1401894"/>
              <a:chOff x="-1571590" y="4201467"/>
              <a:chExt cx="2146056" cy="1401894"/>
            </a:xfrm>
          </p:grpSpPr>
          <p:sp>
            <p:nvSpPr>
              <p:cNvPr id="6" name="文本框 5">
                <a:extLst>
                  <a:ext uri="{FF2B5EF4-FFF2-40B4-BE49-F238E27FC236}">
                    <a16:creationId xmlns:a16="http://schemas.microsoft.com/office/drawing/2014/main" id="{690C01FC-5415-49A1-94BA-0EC70913C4A7}"/>
                  </a:ext>
                </a:extLst>
              </p:cNvPr>
              <p:cNvSpPr txBox="1"/>
              <p:nvPr/>
            </p:nvSpPr>
            <p:spPr>
              <a:xfrm>
                <a:off x="-1571590" y="5018586"/>
                <a:ext cx="2146056" cy="58477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上位机发送指令、按照帧格式接收数据</a:t>
                </a:r>
                <a:endParaRPr lang="en-US" altLang="zh-CN" sz="1600" dirty="0">
                  <a:solidFill>
                    <a:schemeClr val="tx1">
                      <a:lumMod val="50000"/>
                      <a:lumOff val="50000"/>
                    </a:schemeClr>
                  </a:solidFill>
                  <a:cs typeface="+mn-ea"/>
                  <a:sym typeface="+mn-lt"/>
                </a:endParaRPr>
              </a:p>
            </p:txBody>
          </p:sp>
          <p:sp>
            <p:nvSpPr>
              <p:cNvPr id="7" name="文本框 6">
                <a:extLst>
                  <a:ext uri="{FF2B5EF4-FFF2-40B4-BE49-F238E27FC236}">
                    <a16:creationId xmlns:a16="http://schemas.microsoft.com/office/drawing/2014/main" id="{CEE2DD7C-B595-4D9D-B2EA-6A69752BF52F}"/>
                  </a:ext>
                </a:extLst>
              </p:cNvPr>
              <p:cNvSpPr txBox="1"/>
              <p:nvPr/>
            </p:nvSpPr>
            <p:spPr>
              <a:xfrm>
                <a:off x="-1548814" y="4615424"/>
                <a:ext cx="2031325" cy="461665"/>
              </a:xfrm>
              <a:prstGeom prst="rect">
                <a:avLst/>
              </a:prstGeom>
              <a:noFill/>
            </p:spPr>
            <p:txBody>
              <a:bodyPr wrap="none" rtlCol="0">
                <a:spAutoFit/>
              </a:bodyPr>
              <a:lstStyle/>
              <a:p>
                <a:r>
                  <a:rPr lang="zh-CN" altLang="en-US" sz="2400" dirty="0">
                    <a:solidFill>
                      <a:srgbClr val="3C5CE8"/>
                    </a:solidFill>
                    <a:cs typeface="+mn-ea"/>
                    <a:sym typeface="+mn-lt"/>
                  </a:rPr>
                  <a:t>通信收发模块</a:t>
                </a:r>
              </a:p>
            </p:txBody>
          </p:sp>
          <p:sp>
            <p:nvSpPr>
              <p:cNvPr id="8" name="文本框 7">
                <a:extLst>
                  <a:ext uri="{FF2B5EF4-FFF2-40B4-BE49-F238E27FC236}">
                    <a16:creationId xmlns:a16="http://schemas.microsoft.com/office/drawing/2014/main" id="{7D55E5F0-2F0C-4B98-949E-D92DF3F28DA4}"/>
                  </a:ext>
                </a:extLst>
              </p:cNvPr>
              <p:cNvSpPr txBox="1"/>
              <p:nvPr/>
            </p:nvSpPr>
            <p:spPr>
              <a:xfrm>
                <a:off x="-1512138" y="4201467"/>
                <a:ext cx="546945" cy="461665"/>
              </a:xfrm>
              <a:prstGeom prst="rect">
                <a:avLst/>
              </a:prstGeom>
              <a:noFill/>
            </p:spPr>
            <p:txBody>
              <a:bodyPr wrap="none" rtlCol="0">
                <a:spAutoFit/>
              </a:bodyPr>
              <a:lstStyle/>
              <a:p>
                <a:r>
                  <a:rPr lang="en-US" altLang="zh-CN" sz="2400" dirty="0">
                    <a:solidFill>
                      <a:srgbClr val="3C5CE8"/>
                    </a:solidFill>
                    <a:cs typeface="+mn-ea"/>
                    <a:sym typeface="+mn-lt"/>
                  </a:rPr>
                  <a:t>01</a:t>
                </a:r>
                <a:endParaRPr lang="zh-CN" altLang="en-US" sz="2400" dirty="0">
                  <a:solidFill>
                    <a:srgbClr val="3C5CE8"/>
                  </a:solidFill>
                  <a:cs typeface="+mn-ea"/>
                  <a:sym typeface="+mn-lt"/>
                </a:endParaRPr>
              </a:p>
            </p:txBody>
          </p:sp>
        </p:grpSp>
      </p:grpSp>
      <p:grpSp>
        <p:nvGrpSpPr>
          <p:cNvPr id="10" name="组合 9">
            <a:extLst>
              <a:ext uri="{FF2B5EF4-FFF2-40B4-BE49-F238E27FC236}">
                <a16:creationId xmlns:a16="http://schemas.microsoft.com/office/drawing/2014/main" id="{97993883-402D-43E5-8907-31D61CC8FC00}"/>
              </a:ext>
            </a:extLst>
          </p:cNvPr>
          <p:cNvGrpSpPr/>
          <p:nvPr/>
        </p:nvGrpSpPr>
        <p:grpSpPr>
          <a:xfrm>
            <a:off x="3167985" y="3915543"/>
            <a:ext cx="2146056" cy="2433914"/>
            <a:chOff x="2321331" y="3915543"/>
            <a:chExt cx="2146056" cy="2433914"/>
          </a:xfrm>
        </p:grpSpPr>
        <p:sp>
          <p:nvSpPr>
            <p:cNvPr id="11" name="Freeform 5">
              <a:extLst>
                <a:ext uri="{FF2B5EF4-FFF2-40B4-BE49-F238E27FC236}">
                  <a16:creationId xmlns:a16="http://schemas.microsoft.com/office/drawing/2014/main" id="{597CD59A-42F3-4C84-9B56-F137AB3A4E2F}"/>
                </a:ext>
              </a:extLst>
            </p:cNvPr>
            <p:cNvSpPr>
              <a:spLocks/>
            </p:cNvSpPr>
            <p:nvPr/>
          </p:nvSpPr>
          <p:spPr bwMode="auto">
            <a:xfrm>
              <a:off x="2321331" y="3915543"/>
              <a:ext cx="2146056" cy="2433914"/>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12" name="组合 11">
              <a:extLst>
                <a:ext uri="{FF2B5EF4-FFF2-40B4-BE49-F238E27FC236}">
                  <a16:creationId xmlns:a16="http://schemas.microsoft.com/office/drawing/2014/main" id="{5657E5DE-D3DA-47E5-A222-A4E4D1B6053E}"/>
                </a:ext>
              </a:extLst>
            </p:cNvPr>
            <p:cNvGrpSpPr/>
            <p:nvPr/>
          </p:nvGrpSpPr>
          <p:grpSpPr>
            <a:xfrm>
              <a:off x="2390722" y="4435627"/>
              <a:ext cx="2070221" cy="1463084"/>
              <a:chOff x="-1623899" y="4133735"/>
              <a:chExt cx="2070221" cy="1463084"/>
            </a:xfrm>
          </p:grpSpPr>
          <p:sp>
            <p:nvSpPr>
              <p:cNvPr id="13" name="文本框 12">
                <a:extLst>
                  <a:ext uri="{FF2B5EF4-FFF2-40B4-BE49-F238E27FC236}">
                    <a16:creationId xmlns:a16="http://schemas.microsoft.com/office/drawing/2014/main" id="{D23943E3-54A9-4616-8404-C45C4FC84DEE}"/>
                  </a:ext>
                </a:extLst>
              </p:cNvPr>
              <p:cNvSpPr txBox="1"/>
              <p:nvPr/>
            </p:nvSpPr>
            <p:spPr>
              <a:xfrm>
                <a:off x="-1585004" y="5012044"/>
                <a:ext cx="2031326" cy="58477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完成从</a:t>
                </a:r>
                <a:r>
                  <a:rPr lang="en-US" altLang="zh-CN" sz="1600" dirty="0">
                    <a:solidFill>
                      <a:schemeClr val="tx1">
                        <a:lumMod val="50000"/>
                        <a:lumOff val="50000"/>
                      </a:schemeClr>
                    </a:solidFill>
                    <a:cs typeface="+mn-ea"/>
                    <a:sym typeface="+mn-lt"/>
                  </a:rPr>
                  <a:t>RAW8</a:t>
                </a:r>
                <a:r>
                  <a:rPr lang="zh-CN" altLang="en-US" sz="1600" dirty="0">
                    <a:solidFill>
                      <a:schemeClr val="tx1">
                        <a:lumMod val="50000"/>
                        <a:lumOff val="50000"/>
                      </a:schemeClr>
                    </a:solidFill>
                    <a:cs typeface="+mn-ea"/>
                    <a:sym typeface="+mn-lt"/>
                  </a:rPr>
                  <a:t>格式到</a:t>
                </a:r>
                <a:r>
                  <a:rPr lang="en-US" altLang="zh-CN" sz="1600" dirty="0">
                    <a:solidFill>
                      <a:schemeClr val="tx1">
                        <a:lumMod val="50000"/>
                        <a:lumOff val="50000"/>
                      </a:schemeClr>
                    </a:solidFill>
                    <a:cs typeface="+mn-ea"/>
                    <a:sym typeface="+mn-lt"/>
                  </a:rPr>
                  <a:t>BMP</a:t>
                </a:r>
                <a:r>
                  <a:rPr lang="zh-CN" altLang="en-US" sz="1600" dirty="0">
                    <a:solidFill>
                      <a:schemeClr val="tx1">
                        <a:lumMod val="50000"/>
                        <a:lumOff val="50000"/>
                      </a:schemeClr>
                    </a:solidFill>
                    <a:cs typeface="+mn-ea"/>
                    <a:sym typeface="+mn-lt"/>
                  </a:rPr>
                  <a:t>格式的转换</a:t>
                </a:r>
                <a:endParaRPr lang="en-US" altLang="zh-CN" sz="1600" dirty="0">
                  <a:solidFill>
                    <a:schemeClr val="tx1">
                      <a:lumMod val="50000"/>
                      <a:lumOff val="50000"/>
                    </a:schemeClr>
                  </a:solidFill>
                  <a:cs typeface="+mn-ea"/>
                  <a:sym typeface="+mn-lt"/>
                </a:endParaRPr>
              </a:p>
            </p:txBody>
          </p:sp>
          <p:sp>
            <p:nvSpPr>
              <p:cNvPr id="14" name="文本框 13">
                <a:extLst>
                  <a:ext uri="{FF2B5EF4-FFF2-40B4-BE49-F238E27FC236}">
                    <a16:creationId xmlns:a16="http://schemas.microsoft.com/office/drawing/2014/main" id="{534653C5-DA2E-4AF6-A807-DC95E2C69E3F}"/>
                  </a:ext>
                </a:extLst>
              </p:cNvPr>
              <p:cNvSpPr txBox="1"/>
              <p:nvPr/>
            </p:nvSpPr>
            <p:spPr>
              <a:xfrm>
                <a:off x="-1623899" y="4564236"/>
                <a:ext cx="2031325" cy="461665"/>
              </a:xfrm>
              <a:prstGeom prst="rect">
                <a:avLst/>
              </a:prstGeom>
              <a:noFill/>
            </p:spPr>
            <p:txBody>
              <a:bodyPr wrap="none" rtlCol="0">
                <a:spAutoFit/>
              </a:bodyPr>
              <a:lstStyle/>
              <a:p>
                <a:r>
                  <a:rPr lang="zh-CN" altLang="en-US" sz="2400" dirty="0">
                    <a:solidFill>
                      <a:srgbClr val="3C5CE8"/>
                    </a:solidFill>
                    <a:cs typeface="+mn-ea"/>
                    <a:sym typeface="+mn-lt"/>
                  </a:rPr>
                  <a:t>处理转换模块</a:t>
                </a:r>
              </a:p>
            </p:txBody>
          </p:sp>
          <p:sp>
            <p:nvSpPr>
              <p:cNvPr id="15" name="文本框 14">
                <a:extLst>
                  <a:ext uri="{FF2B5EF4-FFF2-40B4-BE49-F238E27FC236}">
                    <a16:creationId xmlns:a16="http://schemas.microsoft.com/office/drawing/2014/main" id="{56E73153-BCE9-45AE-8159-815BB33D469F}"/>
                  </a:ext>
                </a:extLst>
              </p:cNvPr>
              <p:cNvSpPr txBox="1"/>
              <p:nvPr/>
            </p:nvSpPr>
            <p:spPr>
              <a:xfrm>
                <a:off x="-1623899" y="4133735"/>
                <a:ext cx="546945" cy="461665"/>
              </a:xfrm>
              <a:prstGeom prst="rect">
                <a:avLst/>
              </a:prstGeom>
              <a:noFill/>
            </p:spPr>
            <p:txBody>
              <a:bodyPr wrap="none" rtlCol="0">
                <a:spAutoFit/>
              </a:bodyPr>
              <a:lstStyle/>
              <a:p>
                <a:r>
                  <a:rPr lang="en-US" altLang="zh-CN" sz="2400" dirty="0">
                    <a:solidFill>
                      <a:srgbClr val="3C5CE8"/>
                    </a:solidFill>
                    <a:cs typeface="+mn-ea"/>
                    <a:sym typeface="+mn-lt"/>
                  </a:rPr>
                  <a:t>02</a:t>
                </a:r>
                <a:endParaRPr lang="zh-CN" altLang="en-US" sz="2400" dirty="0">
                  <a:solidFill>
                    <a:srgbClr val="3C5CE8"/>
                  </a:solidFill>
                  <a:cs typeface="+mn-ea"/>
                  <a:sym typeface="+mn-lt"/>
                </a:endParaRPr>
              </a:p>
            </p:txBody>
          </p:sp>
        </p:grpSp>
      </p:grpSp>
      <p:grpSp>
        <p:nvGrpSpPr>
          <p:cNvPr id="17" name="组合 16">
            <a:extLst>
              <a:ext uri="{FF2B5EF4-FFF2-40B4-BE49-F238E27FC236}">
                <a16:creationId xmlns:a16="http://schemas.microsoft.com/office/drawing/2014/main" id="{F81B9E85-F6C3-49F1-83DD-574775B87229}"/>
              </a:ext>
            </a:extLst>
          </p:cNvPr>
          <p:cNvGrpSpPr/>
          <p:nvPr/>
        </p:nvGrpSpPr>
        <p:grpSpPr>
          <a:xfrm>
            <a:off x="5865057" y="2696272"/>
            <a:ext cx="2146055" cy="2433913"/>
            <a:chOff x="4476528" y="2696272"/>
            <a:chExt cx="2146055" cy="2433913"/>
          </a:xfrm>
        </p:grpSpPr>
        <p:sp>
          <p:nvSpPr>
            <p:cNvPr id="18" name="Freeform 5">
              <a:extLst>
                <a:ext uri="{FF2B5EF4-FFF2-40B4-BE49-F238E27FC236}">
                  <a16:creationId xmlns:a16="http://schemas.microsoft.com/office/drawing/2014/main" id="{93E096B7-69FB-49F0-BD4B-2A8DDCCC2D76}"/>
                </a:ext>
              </a:extLst>
            </p:cNvPr>
            <p:cNvSpPr>
              <a:spLocks/>
            </p:cNvSpPr>
            <p:nvPr/>
          </p:nvSpPr>
          <p:spPr bwMode="auto">
            <a:xfrm>
              <a:off x="4476528" y="2696272"/>
              <a:ext cx="2146055" cy="2433913"/>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19" name="组合 18">
              <a:extLst>
                <a:ext uri="{FF2B5EF4-FFF2-40B4-BE49-F238E27FC236}">
                  <a16:creationId xmlns:a16="http://schemas.microsoft.com/office/drawing/2014/main" id="{F6D39F67-6467-426F-A0EE-B5321485F396}"/>
                </a:ext>
              </a:extLst>
            </p:cNvPr>
            <p:cNvGrpSpPr/>
            <p:nvPr/>
          </p:nvGrpSpPr>
          <p:grpSpPr>
            <a:xfrm>
              <a:off x="4560488" y="3242334"/>
              <a:ext cx="2031325" cy="1467272"/>
              <a:chOff x="-1596803" y="4167601"/>
              <a:chExt cx="2031325" cy="1467272"/>
            </a:xfrm>
          </p:grpSpPr>
          <p:sp>
            <p:nvSpPr>
              <p:cNvPr id="20" name="文本框 19">
                <a:extLst>
                  <a:ext uri="{FF2B5EF4-FFF2-40B4-BE49-F238E27FC236}">
                    <a16:creationId xmlns:a16="http://schemas.microsoft.com/office/drawing/2014/main" id="{B2C266A1-2763-4CEC-80F4-531ECF5898AF}"/>
                  </a:ext>
                </a:extLst>
              </p:cNvPr>
              <p:cNvSpPr txBox="1"/>
              <p:nvPr/>
            </p:nvSpPr>
            <p:spPr>
              <a:xfrm>
                <a:off x="-1567183" y="5050098"/>
                <a:ext cx="1943014" cy="58477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实现</a:t>
                </a:r>
                <a:r>
                  <a:rPr lang="en-US" altLang="zh-CN" sz="1600" dirty="0">
                    <a:solidFill>
                      <a:schemeClr val="tx1">
                        <a:lumMod val="50000"/>
                        <a:lumOff val="50000"/>
                      </a:schemeClr>
                    </a:solidFill>
                    <a:cs typeface="+mn-ea"/>
                    <a:sym typeface="+mn-lt"/>
                  </a:rPr>
                  <a:t>BMP</a:t>
                </a:r>
                <a:r>
                  <a:rPr lang="zh-CN" altLang="en-US" sz="1600" dirty="0">
                    <a:solidFill>
                      <a:schemeClr val="tx1">
                        <a:lumMod val="50000"/>
                        <a:lumOff val="50000"/>
                      </a:schemeClr>
                    </a:solidFill>
                    <a:cs typeface="+mn-ea"/>
                    <a:sym typeface="+mn-lt"/>
                  </a:rPr>
                  <a:t>图像存储功能</a:t>
                </a:r>
                <a:endParaRPr lang="en-US" altLang="zh-CN" sz="1600" dirty="0">
                  <a:solidFill>
                    <a:schemeClr val="tx1">
                      <a:lumMod val="50000"/>
                      <a:lumOff val="50000"/>
                    </a:schemeClr>
                  </a:solidFill>
                  <a:cs typeface="+mn-ea"/>
                  <a:sym typeface="+mn-lt"/>
                </a:endParaRPr>
              </a:p>
            </p:txBody>
          </p:sp>
          <p:sp>
            <p:nvSpPr>
              <p:cNvPr id="21" name="文本框 20">
                <a:extLst>
                  <a:ext uri="{FF2B5EF4-FFF2-40B4-BE49-F238E27FC236}">
                    <a16:creationId xmlns:a16="http://schemas.microsoft.com/office/drawing/2014/main" id="{76D09352-BA9C-4E1E-B40F-A8E2EAACE559}"/>
                  </a:ext>
                </a:extLst>
              </p:cNvPr>
              <p:cNvSpPr txBox="1"/>
              <p:nvPr/>
            </p:nvSpPr>
            <p:spPr>
              <a:xfrm>
                <a:off x="-1596803" y="4598102"/>
                <a:ext cx="2031325" cy="461665"/>
              </a:xfrm>
              <a:prstGeom prst="rect">
                <a:avLst/>
              </a:prstGeom>
              <a:noFill/>
            </p:spPr>
            <p:txBody>
              <a:bodyPr wrap="none" rtlCol="0">
                <a:spAutoFit/>
              </a:bodyPr>
              <a:lstStyle/>
              <a:p>
                <a:r>
                  <a:rPr lang="zh-CN" altLang="en-US" sz="2400" dirty="0">
                    <a:solidFill>
                      <a:srgbClr val="3C5CE8"/>
                    </a:solidFill>
                    <a:cs typeface="+mn-ea"/>
                    <a:sym typeface="+mn-lt"/>
                  </a:rPr>
                  <a:t>图像存储模块</a:t>
                </a:r>
              </a:p>
            </p:txBody>
          </p:sp>
          <p:sp>
            <p:nvSpPr>
              <p:cNvPr id="22" name="文本框 21">
                <a:extLst>
                  <a:ext uri="{FF2B5EF4-FFF2-40B4-BE49-F238E27FC236}">
                    <a16:creationId xmlns:a16="http://schemas.microsoft.com/office/drawing/2014/main" id="{D18CC8DC-30D6-42BC-A480-2327B6E0A9DD}"/>
                  </a:ext>
                </a:extLst>
              </p:cNvPr>
              <p:cNvSpPr txBox="1"/>
              <p:nvPr/>
            </p:nvSpPr>
            <p:spPr>
              <a:xfrm>
                <a:off x="-1579870" y="4167601"/>
                <a:ext cx="546945" cy="461665"/>
              </a:xfrm>
              <a:prstGeom prst="rect">
                <a:avLst/>
              </a:prstGeom>
              <a:noFill/>
            </p:spPr>
            <p:txBody>
              <a:bodyPr wrap="none" rtlCol="0">
                <a:spAutoFit/>
              </a:bodyPr>
              <a:lstStyle/>
              <a:p>
                <a:r>
                  <a:rPr lang="en-US" altLang="zh-CN" sz="2400" dirty="0">
                    <a:solidFill>
                      <a:srgbClr val="3C5CE8"/>
                    </a:solidFill>
                    <a:cs typeface="+mn-ea"/>
                    <a:sym typeface="+mn-lt"/>
                  </a:rPr>
                  <a:t>03</a:t>
                </a:r>
                <a:endParaRPr lang="zh-CN" altLang="en-US" sz="2400" dirty="0">
                  <a:solidFill>
                    <a:srgbClr val="3C5CE8"/>
                  </a:solidFill>
                  <a:cs typeface="+mn-ea"/>
                  <a:sym typeface="+mn-lt"/>
                </a:endParaRPr>
              </a:p>
            </p:txBody>
          </p:sp>
        </p:grpSp>
      </p:grpSp>
      <p:grpSp>
        <p:nvGrpSpPr>
          <p:cNvPr id="24" name="组合 23">
            <a:extLst>
              <a:ext uri="{FF2B5EF4-FFF2-40B4-BE49-F238E27FC236}">
                <a16:creationId xmlns:a16="http://schemas.microsoft.com/office/drawing/2014/main" id="{E2A43420-14B8-4061-A073-05826854AE06}"/>
              </a:ext>
            </a:extLst>
          </p:cNvPr>
          <p:cNvGrpSpPr/>
          <p:nvPr/>
        </p:nvGrpSpPr>
        <p:grpSpPr>
          <a:xfrm>
            <a:off x="8579528" y="1972203"/>
            <a:ext cx="2146055" cy="2433913"/>
            <a:chOff x="5578558" y="813343"/>
            <a:chExt cx="2146055" cy="2433913"/>
          </a:xfrm>
        </p:grpSpPr>
        <p:sp>
          <p:nvSpPr>
            <p:cNvPr id="25" name="Freeform 5">
              <a:extLst>
                <a:ext uri="{FF2B5EF4-FFF2-40B4-BE49-F238E27FC236}">
                  <a16:creationId xmlns:a16="http://schemas.microsoft.com/office/drawing/2014/main" id="{474B0721-D5DE-4C70-B50E-7C5CFEC83DC8}"/>
                </a:ext>
              </a:extLst>
            </p:cNvPr>
            <p:cNvSpPr>
              <a:spLocks/>
            </p:cNvSpPr>
            <p:nvPr/>
          </p:nvSpPr>
          <p:spPr bwMode="auto">
            <a:xfrm>
              <a:off x="5578558" y="813343"/>
              <a:ext cx="2146055" cy="2433913"/>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26" name="组合 25">
              <a:extLst>
                <a:ext uri="{FF2B5EF4-FFF2-40B4-BE49-F238E27FC236}">
                  <a16:creationId xmlns:a16="http://schemas.microsoft.com/office/drawing/2014/main" id="{E0BE8F64-9CA1-455E-ACBF-9726E68E1846}"/>
                </a:ext>
              </a:extLst>
            </p:cNvPr>
            <p:cNvGrpSpPr/>
            <p:nvPr/>
          </p:nvGrpSpPr>
          <p:grpSpPr>
            <a:xfrm>
              <a:off x="5670170" y="1395354"/>
              <a:ext cx="2037510" cy="1425825"/>
              <a:chOff x="-1579870" y="4218400"/>
              <a:chExt cx="2037510" cy="1425825"/>
            </a:xfrm>
          </p:grpSpPr>
          <p:sp>
            <p:nvSpPr>
              <p:cNvPr id="27" name="文本框 26">
                <a:extLst>
                  <a:ext uri="{FF2B5EF4-FFF2-40B4-BE49-F238E27FC236}">
                    <a16:creationId xmlns:a16="http://schemas.microsoft.com/office/drawing/2014/main" id="{AD1126F6-084F-4802-9D24-F4F02276AD06}"/>
                  </a:ext>
                </a:extLst>
              </p:cNvPr>
              <p:cNvSpPr txBox="1"/>
              <p:nvPr/>
            </p:nvSpPr>
            <p:spPr>
              <a:xfrm>
                <a:off x="-1513408" y="5059450"/>
                <a:ext cx="1971048" cy="584775"/>
              </a:xfrm>
              <a:prstGeom prst="rect">
                <a:avLst/>
              </a:prstGeom>
              <a:noFill/>
            </p:spPr>
            <p:txBody>
              <a:bodyPr wrap="square" rtlCol="0">
                <a:spAutoFit/>
              </a:bodyPr>
              <a:lstStyle/>
              <a:p>
                <a:r>
                  <a:rPr lang="zh-CN" altLang="en-US" sz="1600" dirty="0">
                    <a:solidFill>
                      <a:schemeClr val="tx1">
                        <a:lumMod val="50000"/>
                        <a:lumOff val="50000"/>
                      </a:schemeClr>
                    </a:solidFill>
                    <a:cs typeface="+mn-ea"/>
                    <a:sym typeface="+mn-lt"/>
                  </a:rPr>
                  <a:t>实现</a:t>
                </a:r>
                <a:r>
                  <a:rPr lang="en-US" altLang="zh-CN" sz="1600" dirty="0">
                    <a:solidFill>
                      <a:schemeClr val="tx1">
                        <a:lumMod val="50000"/>
                        <a:lumOff val="50000"/>
                      </a:schemeClr>
                    </a:solidFill>
                    <a:cs typeface="+mn-ea"/>
                    <a:sym typeface="+mn-lt"/>
                  </a:rPr>
                  <a:t>BMP</a:t>
                </a:r>
                <a:r>
                  <a:rPr lang="zh-CN" altLang="en-US" sz="1600" dirty="0">
                    <a:solidFill>
                      <a:schemeClr val="tx1">
                        <a:lumMod val="50000"/>
                        <a:lumOff val="50000"/>
                      </a:schemeClr>
                    </a:solidFill>
                    <a:cs typeface="+mn-ea"/>
                    <a:sym typeface="+mn-lt"/>
                  </a:rPr>
                  <a:t>图像显示功能</a:t>
                </a:r>
              </a:p>
            </p:txBody>
          </p:sp>
          <p:sp>
            <p:nvSpPr>
              <p:cNvPr id="28" name="文本框 27">
                <a:extLst>
                  <a:ext uri="{FF2B5EF4-FFF2-40B4-BE49-F238E27FC236}">
                    <a16:creationId xmlns:a16="http://schemas.microsoft.com/office/drawing/2014/main" id="{8595B4C1-D6F0-4480-B469-2464F6A9F4F4}"/>
                  </a:ext>
                </a:extLst>
              </p:cNvPr>
              <p:cNvSpPr txBox="1"/>
              <p:nvPr/>
            </p:nvSpPr>
            <p:spPr>
              <a:xfrm>
                <a:off x="-1579870" y="4648901"/>
                <a:ext cx="2031325" cy="461665"/>
              </a:xfrm>
              <a:prstGeom prst="rect">
                <a:avLst/>
              </a:prstGeom>
              <a:noFill/>
            </p:spPr>
            <p:txBody>
              <a:bodyPr wrap="none" rtlCol="0">
                <a:spAutoFit/>
              </a:bodyPr>
              <a:lstStyle/>
              <a:p>
                <a:r>
                  <a:rPr lang="zh-CN" altLang="en-US" sz="2400" dirty="0">
                    <a:solidFill>
                      <a:srgbClr val="3C5CE8"/>
                    </a:solidFill>
                    <a:cs typeface="+mn-ea"/>
                    <a:sym typeface="+mn-lt"/>
                  </a:rPr>
                  <a:t>图像展示模块</a:t>
                </a:r>
              </a:p>
            </p:txBody>
          </p:sp>
          <p:sp>
            <p:nvSpPr>
              <p:cNvPr id="29" name="文本框 28">
                <a:extLst>
                  <a:ext uri="{FF2B5EF4-FFF2-40B4-BE49-F238E27FC236}">
                    <a16:creationId xmlns:a16="http://schemas.microsoft.com/office/drawing/2014/main" id="{C1F9264A-3B84-4025-8699-9DC2DF53B025}"/>
                  </a:ext>
                </a:extLst>
              </p:cNvPr>
              <p:cNvSpPr txBox="1"/>
              <p:nvPr/>
            </p:nvSpPr>
            <p:spPr>
              <a:xfrm>
                <a:off x="-1562937" y="4218400"/>
                <a:ext cx="546945" cy="461665"/>
              </a:xfrm>
              <a:prstGeom prst="rect">
                <a:avLst/>
              </a:prstGeom>
              <a:noFill/>
            </p:spPr>
            <p:txBody>
              <a:bodyPr wrap="none" rtlCol="0">
                <a:spAutoFit/>
              </a:bodyPr>
              <a:lstStyle/>
              <a:p>
                <a:r>
                  <a:rPr lang="en-US" altLang="zh-CN" sz="2400" dirty="0">
                    <a:solidFill>
                      <a:srgbClr val="3C5CE8"/>
                    </a:solidFill>
                    <a:cs typeface="+mn-ea"/>
                    <a:sym typeface="+mn-lt"/>
                  </a:rPr>
                  <a:t>04</a:t>
                </a:r>
                <a:endParaRPr lang="zh-CN" altLang="en-US" sz="2400" dirty="0">
                  <a:solidFill>
                    <a:srgbClr val="3C5CE8"/>
                  </a:solidFill>
                  <a:cs typeface="+mn-ea"/>
                  <a:sym typeface="+mn-lt"/>
                </a:endParaRPr>
              </a:p>
            </p:txBody>
          </p:sp>
        </p:grpSp>
      </p:grpSp>
    </p:spTree>
    <p:extLst>
      <p:ext uri="{BB962C8B-B14F-4D97-AF65-F5344CB8AC3E}">
        <p14:creationId xmlns:p14="http://schemas.microsoft.com/office/powerpoint/2010/main" val="386091245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6CEC3-22E6-4A3C-9505-208A0DDCE521}"/>
              </a:ext>
            </a:extLst>
          </p:cNvPr>
          <p:cNvSpPr>
            <a:spLocks noGrp="1"/>
          </p:cNvSpPr>
          <p:nvPr>
            <p:ph type="title"/>
          </p:nvPr>
        </p:nvSpPr>
        <p:spPr/>
        <p:txBody>
          <a:bodyPr/>
          <a:lstStyle/>
          <a:p>
            <a:r>
              <a:rPr lang="en-US" altLang="zh-CN" dirty="0"/>
              <a:t>01</a:t>
            </a:r>
            <a:r>
              <a:rPr lang="zh-CN" altLang="en-US" sz="3200" dirty="0">
                <a:solidFill>
                  <a:srgbClr val="3C5CE8"/>
                </a:solidFill>
                <a:cs typeface="+mn-ea"/>
                <a:sym typeface="+mn-lt"/>
              </a:rPr>
              <a:t>通信收发模块</a:t>
            </a:r>
            <a:endParaRPr lang="zh-CN" altLang="en-US" dirty="0"/>
          </a:p>
        </p:txBody>
      </p:sp>
      <p:grpSp>
        <p:nvGrpSpPr>
          <p:cNvPr id="5" name="组合 4">
            <a:extLst>
              <a:ext uri="{FF2B5EF4-FFF2-40B4-BE49-F238E27FC236}">
                <a16:creationId xmlns:a16="http://schemas.microsoft.com/office/drawing/2014/main" id="{FB71ED9F-1EA6-4009-B671-8FF17069B950}"/>
              </a:ext>
            </a:extLst>
          </p:cNvPr>
          <p:cNvGrpSpPr/>
          <p:nvPr/>
        </p:nvGrpSpPr>
        <p:grpSpPr>
          <a:xfrm>
            <a:off x="309551" y="1079512"/>
            <a:ext cx="3266137" cy="874497"/>
            <a:chOff x="2449100" y="1432239"/>
            <a:chExt cx="3266137" cy="874497"/>
          </a:xfrm>
        </p:grpSpPr>
        <p:grpSp>
          <p:nvGrpSpPr>
            <p:cNvPr id="6" name="组合 5">
              <a:extLst>
                <a:ext uri="{FF2B5EF4-FFF2-40B4-BE49-F238E27FC236}">
                  <a16:creationId xmlns:a16="http://schemas.microsoft.com/office/drawing/2014/main" id="{E7116940-4882-4BD9-9994-3DE70066463A}"/>
                </a:ext>
              </a:extLst>
            </p:cNvPr>
            <p:cNvGrpSpPr/>
            <p:nvPr/>
          </p:nvGrpSpPr>
          <p:grpSpPr>
            <a:xfrm>
              <a:off x="2449100" y="1432239"/>
              <a:ext cx="3266137" cy="874497"/>
              <a:chOff x="2449100" y="1432239"/>
              <a:chExt cx="3266137" cy="874497"/>
            </a:xfrm>
          </p:grpSpPr>
          <p:sp>
            <p:nvSpPr>
              <p:cNvPr id="9" name="矩形 8">
                <a:extLst>
                  <a:ext uri="{FF2B5EF4-FFF2-40B4-BE49-F238E27FC236}">
                    <a16:creationId xmlns:a16="http://schemas.microsoft.com/office/drawing/2014/main" id="{EFEB6728-F1D4-4301-AB44-31CFC68CE4C9}"/>
                  </a:ext>
                </a:extLst>
              </p:cNvPr>
              <p:cNvSpPr/>
              <p:nvPr/>
            </p:nvSpPr>
            <p:spPr>
              <a:xfrm>
                <a:off x="2449100" y="1506285"/>
                <a:ext cx="2774271" cy="726404"/>
              </a:xfrm>
              <a:prstGeom prst="rect">
                <a:avLst/>
              </a:prstGeom>
              <a:gradFill flip="none" rotWithShape="1">
                <a:gsLst>
                  <a:gs pos="0">
                    <a:srgbClr val="3C5CE8">
                      <a:alpha val="0"/>
                    </a:srgbClr>
                  </a:gs>
                  <a:gs pos="100000">
                    <a:srgbClr val="3C5CE8">
                      <a:alpha val="1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椭圆 9">
                <a:extLst>
                  <a:ext uri="{FF2B5EF4-FFF2-40B4-BE49-F238E27FC236}">
                    <a16:creationId xmlns:a16="http://schemas.microsoft.com/office/drawing/2014/main" id="{5DFD4DC9-2390-4F0C-A32C-2AF3A9467CA2}"/>
                  </a:ext>
                </a:extLst>
              </p:cNvPr>
              <p:cNvSpPr/>
              <p:nvPr/>
            </p:nvSpPr>
            <p:spPr>
              <a:xfrm>
                <a:off x="4840740" y="1432239"/>
                <a:ext cx="874497" cy="874497"/>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grpSp>
        <p:sp>
          <p:nvSpPr>
            <p:cNvPr id="7" name="文本框 6">
              <a:extLst>
                <a:ext uri="{FF2B5EF4-FFF2-40B4-BE49-F238E27FC236}">
                  <a16:creationId xmlns:a16="http://schemas.microsoft.com/office/drawing/2014/main" id="{D69DDADA-71AB-422F-BAB9-C956D34121C4}"/>
                </a:ext>
              </a:extLst>
            </p:cNvPr>
            <p:cNvSpPr txBox="1"/>
            <p:nvPr/>
          </p:nvSpPr>
          <p:spPr>
            <a:xfrm>
              <a:off x="5013054" y="1653235"/>
              <a:ext cx="502061" cy="400110"/>
            </a:xfrm>
            <a:prstGeom prst="rect">
              <a:avLst/>
            </a:prstGeom>
            <a:noFill/>
          </p:spPr>
          <p:txBody>
            <a:bodyPr wrap="none" rtlCol="0">
              <a:spAutoFit/>
            </a:bodyPr>
            <a:lstStyle/>
            <a:p>
              <a:pPr algn="ctr"/>
              <a:r>
                <a:rPr lang="en-US" altLang="zh-CN" sz="2000" b="1" dirty="0">
                  <a:solidFill>
                    <a:srgbClr val="3C5CE8"/>
                  </a:solidFill>
                  <a:cs typeface="+mn-ea"/>
                  <a:sym typeface="+mn-lt"/>
                </a:rPr>
                <a:t>01</a:t>
              </a:r>
              <a:endParaRPr lang="zh-CN" altLang="en-US" sz="2000" b="1" dirty="0">
                <a:solidFill>
                  <a:srgbClr val="3C5CE8"/>
                </a:solidFill>
                <a:cs typeface="+mn-ea"/>
                <a:sym typeface="+mn-lt"/>
              </a:endParaRPr>
            </a:p>
          </p:txBody>
        </p:sp>
        <p:sp>
          <p:nvSpPr>
            <p:cNvPr id="8" name="文本框 7">
              <a:extLst>
                <a:ext uri="{FF2B5EF4-FFF2-40B4-BE49-F238E27FC236}">
                  <a16:creationId xmlns:a16="http://schemas.microsoft.com/office/drawing/2014/main" id="{D3EF5391-2CC6-4036-AA79-8C97C7ACB289}"/>
                </a:ext>
              </a:extLst>
            </p:cNvPr>
            <p:cNvSpPr txBox="1"/>
            <p:nvPr/>
          </p:nvSpPr>
          <p:spPr>
            <a:xfrm>
              <a:off x="2964887" y="1684013"/>
              <a:ext cx="1785616" cy="369332"/>
            </a:xfrm>
            <a:prstGeom prst="rect">
              <a:avLst/>
            </a:prstGeom>
            <a:noFill/>
          </p:spPr>
          <p:txBody>
            <a:bodyPr wrap="square" rtlCol="0">
              <a:spAutoFit/>
            </a:bodyPr>
            <a:lstStyle/>
            <a:p>
              <a:pPr algn="r"/>
              <a:r>
                <a:rPr lang="zh-CN" altLang="en-US" dirty="0">
                  <a:solidFill>
                    <a:schemeClr val="tx1">
                      <a:lumMod val="75000"/>
                      <a:lumOff val="25000"/>
                    </a:schemeClr>
                  </a:solidFill>
                  <a:cs typeface="+mn-ea"/>
                  <a:sym typeface="+mn-lt"/>
                </a:rPr>
                <a:t>图像帧格式</a:t>
              </a:r>
              <a:endParaRPr lang="en-US" altLang="zh-CN" dirty="0">
                <a:solidFill>
                  <a:schemeClr val="tx1">
                    <a:lumMod val="75000"/>
                    <a:lumOff val="25000"/>
                  </a:schemeClr>
                </a:solidFill>
                <a:cs typeface="+mn-ea"/>
                <a:sym typeface="+mn-lt"/>
              </a:endParaRPr>
            </a:p>
          </p:txBody>
        </p:sp>
      </p:grpSp>
      <p:grpSp>
        <p:nvGrpSpPr>
          <p:cNvPr id="15" name="组合 14">
            <a:extLst>
              <a:ext uri="{FF2B5EF4-FFF2-40B4-BE49-F238E27FC236}">
                <a16:creationId xmlns:a16="http://schemas.microsoft.com/office/drawing/2014/main" id="{A08465F6-A5FB-4262-A196-1B802D68891C}"/>
              </a:ext>
            </a:extLst>
          </p:cNvPr>
          <p:cNvGrpSpPr/>
          <p:nvPr/>
        </p:nvGrpSpPr>
        <p:grpSpPr>
          <a:xfrm>
            <a:off x="6313177" y="1082064"/>
            <a:ext cx="3266137" cy="874497"/>
            <a:chOff x="2449100" y="1432239"/>
            <a:chExt cx="3266137" cy="874497"/>
          </a:xfrm>
        </p:grpSpPr>
        <p:grpSp>
          <p:nvGrpSpPr>
            <p:cNvPr id="16" name="组合 15">
              <a:extLst>
                <a:ext uri="{FF2B5EF4-FFF2-40B4-BE49-F238E27FC236}">
                  <a16:creationId xmlns:a16="http://schemas.microsoft.com/office/drawing/2014/main" id="{A490117B-1A2E-4C5E-9609-D9C6DB3F3E42}"/>
                </a:ext>
              </a:extLst>
            </p:cNvPr>
            <p:cNvGrpSpPr/>
            <p:nvPr/>
          </p:nvGrpSpPr>
          <p:grpSpPr>
            <a:xfrm>
              <a:off x="2449100" y="1432239"/>
              <a:ext cx="3266137" cy="874497"/>
              <a:chOff x="2449100" y="1432239"/>
              <a:chExt cx="3266137" cy="874497"/>
            </a:xfrm>
          </p:grpSpPr>
          <p:sp>
            <p:nvSpPr>
              <p:cNvPr id="20" name="矩形 19">
                <a:extLst>
                  <a:ext uri="{FF2B5EF4-FFF2-40B4-BE49-F238E27FC236}">
                    <a16:creationId xmlns:a16="http://schemas.microsoft.com/office/drawing/2014/main" id="{A2D869C8-D788-4FB1-BB63-1CFD59D1582F}"/>
                  </a:ext>
                </a:extLst>
              </p:cNvPr>
              <p:cNvSpPr/>
              <p:nvPr/>
            </p:nvSpPr>
            <p:spPr>
              <a:xfrm>
                <a:off x="2449100" y="1506285"/>
                <a:ext cx="2774271" cy="726404"/>
              </a:xfrm>
              <a:prstGeom prst="rect">
                <a:avLst/>
              </a:prstGeom>
              <a:gradFill flip="none" rotWithShape="1">
                <a:gsLst>
                  <a:gs pos="0">
                    <a:srgbClr val="3C5CE8">
                      <a:alpha val="0"/>
                    </a:srgbClr>
                  </a:gs>
                  <a:gs pos="100000">
                    <a:srgbClr val="3C5CE8">
                      <a:alpha val="1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椭圆 20">
                <a:extLst>
                  <a:ext uri="{FF2B5EF4-FFF2-40B4-BE49-F238E27FC236}">
                    <a16:creationId xmlns:a16="http://schemas.microsoft.com/office/drawing/2014/main" id="{874E829C-D4C3-48E0-A7E0-FF3F20B76E04}"/>
                  </a:ext>
                </a:extLst>
              </p:cNvPr>
              <p:cNvSpPr/>
              <p:nvPr/>
            </p:nvSpPr>
            <p:spPr>
              <a:xfrm>
                <a:off x="4840740" y="1432239"/>
                <a:ext cx="874497" cy="874497"/>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grpSp>
        <p:sp>
          <p:nvSpPr>
            <p:cNvPr id="17" name="文本框 16">
              <a:extLst>
                <a:ext uri="{FF2B5EF4-FFF2-40B4-BE49-F238E27FC236}">
                  <a16:creationId xmlns:a16="http://schemas.microsoft.com/office/drawing/2014/main" id="{589CAF5B-BF10-4B3C-A97A-4E7431ABD7F9}"/>
                </a:ext>
              </a:extLst>
            </p:cNvPr>
            <p:cNvSpPr txBox="1"/>
            <p:nvPr/>
          </p:nvSpPr>
          <p:spPr>
            <a:xfrm>
              <a:off x="5013054" y="1653235"/>
              <a:ext cx="502061" cy="400110"/>
            </a:xfrm>
            <a:prstGeom prst="rect">
              <a:avLst/>
            </a:prstGeom>
            <a:noFill/>
          </p:spPr>
          <p:txBody>
            <a:bodyPr wrap="none" rtlCol="0">
              <a:spAutoFit/>
            </a:bodyPr>
            <a:lstStyle/>
            <a:p>
              <a:pPr algn="ctr"/>
              <a:r>
                <a:rPr lang="en-US" altLang="zh-CN" sz="2000" b="1" dirty="0">
                  <a:solidFill>
                    <a:srgbClr val="3C5CE8"/>
                  </a:solidFill>
                  <a:cs typeface="+mn-ea"/>
                  <a:sym typeface="+mn-lt"/>
                </a:rPr>
                <a:t>02</a:t>
              </a:r>
              <a:endParaRPr lang="zh-CN" altLang="en-US" sz="2000" b="1" dirty="0">
                <a:solidFill>
                  <a:srgbClr val="3C5CE8"/>
                </a:solidFill>
                <a:cs typeface="+mn-ea"/>
                <a:sym typeface="+mn-lt"/>
              </a:endParaRPr>
            </a:p>
          </p:txBody>
        </p:sp>
        <p:sp>
          <p:nvSpPr>
            <p:cNvPr id="18" name="文本框 17">
              <a:extLst>
                <a:ext uri="{FF2B5EF4-FFF2-40B4-BE49-F238E27FC236}">
                  <a16:creationId xmlns:a16="http://schemas.microsoft.com/office/drawing/2014/main" id="{B54F03CF-60B6-4C05-B713-2238A99C55AE}"/>
                </a:ext>
              </a:extLst>
            </p:cNvPr>
            <p:cNvSpPr txBox="1"/>
            <p:nvPr/>
          </p:nvSpPr>
          <p:spPr>
            <a:xfrm>
              <a:off x="2716668" y="1684013"/>
              <a:ext cx="2033835" cy="369332"/>
            </a:xfrm>
            <a:prstGeom prst="rect">
              <a:avLst/>
            </a:prstGeom>
            <a:noFill/>
          </p:spPr>
          <p:txBody>
            <a:bodyPr wrap="square" rtlCol="0">
              <a:spAutoFit/>
            </a:bodyPr>
            <a:lstStyle/>
            <a:p>
              <a:pPr algn="r"/>
              <a:r>
                <a:rPr lang="zh-CN" altLang="en-US" dirty="0">
                  <a:solidFill>
                    <a:schemeClr val="tx1">
                      <a:lumMod val="75000"/>
                      <a:lumOff val="25000"/>
                    </a:schemeClr>
                  </a:solidFill>
                  <a:cs typeface="+mn-ea"/>
                  <a:sym typeface="+mn-lt"/>
                </a:rPr>
                <a:t>有穷自动机</a:t>
              </a:r>
              <a:endParaRPr lang="en-US" altLang="zh-CN" dirty="0">
                <a:solidFill>
                  <a:schemeClr val="tx1">
                    <a:lumMod val="75000"/>
                    <a:lumOff val="25000"/>
                  </a:schemeClr>
                </a:solidFill>
                <a:cs typeface="+mn-ea"/>
                <a:sym typeface="+mn-lt"/>
              </a:endParaRPr>
            </a:p>
          </p:txBody>
        </p:sp>
      </p:grpSp>
      <p:sp>
        <p:nvSpPr>
          <p:cNvPr id="23" name="文本框 22">
            <a:extLst>
              <a:ext uri="{FF2B5EF4-FFF2-40B4-BE49-F238E27FC236}">
                <a16:creationId xmlns:a16="http://schemas.microsoft.com/office/drawing/2014/main" id="{DA9E7D9F-18E6-4D6D-8123-7B1D8B6A196E}"/>
              </a:ext>
            </a:extLst>
          </p:cNvPr>
          <p:cNvSpPr txBox="1"/>
          <p:nvPr/>
        </p:nvSpPr>
        <p:spPr>
          <a:xfrm>
            <a:off x="543405" y="2190154"/>
            <a:ext cx="5190067" cy="1343316"/>
          </a:xfrm>
          <a:prstGeom prst="rect">
            <a:avLst/>
          </a:prstGeom>
          <a:noFill/>
        </p:spPr>
        <p:txBody>
          <a:bodyPr wrap="square">
            <a:spAutoFit/>
          </a:bodyPr>
          <a:lstStyle/>
          <a:p>
            <a:pPr marL="342900" lvl="0" indent="-342900">
              <a:lnSpc>
                <a:spcPct val="115000"/>
              </a:lnSpc>
              <a:buFont typeface="+mj-lt"/>
              <a:buAutoNum type="arabicPeriod"/>
            </a:pP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：从左到右依次：</a:t>
            </a:r>
          </a:p>
          <a:p>
            <a:pPr marL="457200">
              <a:lnSpc>
                <a:spcPct val="115000"/>
              </a:lnSpc>
              <a:spcAft>
                <a:spcPts val="1000"/>
              </a:spcAft>
            </a:pP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GRAY</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字节）</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图像数据长度（</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字节）</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预留（</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字节）</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图像数据</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图像数据累加和（</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short </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累加）</a:t>
            </a:r>
          </a:p>
        </p:txBody>
      </p:sp>
      <p:grpSp>
        <p:nvGrpSpPr>
          <p:cNvPr id="24" name="组合 23">
            <a:extLst>
              <a:ext uri="{FF2B5EF4-FFF2-40B4-BE49-F238E27FC236}">
                <a16:creationId xmlns:a16="http://schemas.microsoft.com/office/drawing/2014/main" id="{7FB196C5-5A23-44B7-901C-4688A3DB28BF}"/>
              </a:ext>
            </a:extLst>
          </p:cNvPr>
          <p:cNvGrpSpPr/>
          <p:nvPr/>
        </p:nvGrpSpPr>
        <p:grpSpPr>
          <a:xfrm>
            <a:off x="3671573" y="3909935"/>
            <a:ext cx="3266137" cy="874497"/>
            <a:chOff x="2449100" y="1432239"/>
            <a:chExt cx="3266137" cy="874497"/>
          </a:xfrm>
        </p:grpSpPr>
        <p:grpSp>
          <p:nvGrpSpPr>
            <p:cNvPr id="25" name="组合 24">
              <a:extLst>
                <a:ext uri="{FF2B5EF4-FFF2-40B4-BE49-F238E27FC236}">
                  <a16:creationId xmlns:a16="http://schemas.microsoft.com/office/drawing/2014/main" id="{3423937F-74FE-4D8B-BF21-89067DE94A82}"/>
                </a:ext>
              </a:extLst>
            </p:cNvPr>
            <p:cNvGrpSpPr/>
            <p:nvPr/>
          </p:nvGrpSpPr>
          <p:grpSpPr>
            <a:xfrm>
              <a:off x="2449100" y="1432239"/>
              <a:ext cx="3266137" cy="874497"/>
              <a:chOff x="2449100" y="1432239"/>
              <a:chExt cx="3266137" cy="874497"/>
            </a:xfrm>
          </p:grpSpPr>
          <p:sp>
            <p:nvSpPr>
              <p:cNvPr id="28" name="矩形 27">
                <a:extLst>
                  <a:ext uri="{FF2B5EF4-FFF2-40B4-BE49-F238E27FC236}">
                    <a16:creationId xmlns:a16="http://schemas.microsoft.com/office/drawing/2014/main" id="{2B63871C-889B-4439-9BA0-45563A695CDA}"/>
                  </a:ext>
                </a:extLst>
              </p:cNvPr>
              <p:cNvSpPr/>
              <p:nvPr/>
            </p:nvSpPr>
            <p:spPr>
              <a:xfrm>
                <a:off x="2449100" y="1506285"/>
                <a:ext cx="2774271" cy="726404"/>
              </a:xfrm>
              <a:prstGeom prst="rect">
                <a:avLst/>
              </a:prstGeom>
              <a:gradFill flip="none" rotWithShape="1">
                <a:gsLst>
                  <a:gs pos="0">
                    <a:srgbClr val="3C5CE8">
                      <a:alpha val="0"/>
                    </a:srgbClr>
                  </a:gs>
                  <a:gs pos="100000">
                    <a:srgbClr val="3C5CE8">
                      <a:alpha val="1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椭圆 28">
                <a:extLst>
                  <a:ext uri="{FF2B5EF4-FFF2-40B4-BE49-F238E27FC236}">
                    <a16:creationId xmlns:a16="http://schemas.microsoft.com/office/drawing/2014/main" id="{1B9E01E7-D867-4297-98EF-7757420B3137}"/>
                  </a:ext>
                </a:extLst>
              </p:cNvPr>
              <p:cNvSpPr/>
              <p:nvPr/>
            </p:nvSpPr>
            <p:spPr>
              <a:xfrm>
                <a:off x="4840740" y="1432239"/>
                <a:ext cx="874497" cy="874497"/>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grpSp>
        <p:sp>
          <p:nvSpPr>
            <p:cNvPr id="26" name="文本框 25">
              <a:extLst>
                <a:ext uri="{FF2B5EF4-FFF2-40B4-BE49-F238E27FC236}">
                  <a16:creationId xmlns:a16="http://schemas.microsoft.com/office/drawing/2014/main" id="{C692632E-0CC6-4623-B233-24559D94CCE7}"/>
                </a:ext>
              </a:extLst>
            </p:cNvPr>
            <p:cNvSpPr txBox="1"/>
            <p:nvPr/>
          </p:nvSpPr>
          <p:spPr>
            <a:xfrm>
              <a:off x="5013054" y="1653235"/>
              <a:ext cx="502061" cy="400110"/>
            </a:xfrm>
            <a:prstGeom prst="rect">
              <a:avLst/>
            </a:prstGeom>
            <a:noFill/>
          </p:spPr>
          <p:txBody>
            <a:bodyPr wrap="none" rtlCol="0">
              <a:spAutoFit/>
            </a:bodyPr>
            <a:lstStyle/>
            <a:p>
              <a:pPr algn="ctr"/>
              <a:r>
                <a:rPr lang="en-US" altLang="zh-CN" sz="2000" b="1" dirty="0">
                  <a:solidFill>
                    <a:srgbClr val="3C5CE8"/>
                  </a:solidFill>
                  <a:cs typeface="+mn-ea"/>
                  <a:sym typeface="+mn-lt"/>
                </a:rPr>
                <a:t>03</a:t>
              </a:r>
              <a:endParaRPr lang="zh-CN" altLang="en-US" sz="2000" b="1" dirty="0">
                <a:solidFill>
                  <a:srgbClr val="3C5CE8"/>
                </a:solidFill>
                <a:cs typeface="+mn-ea"/>
                <a:sym typeface="+mn-lt"/>
              </a:endParaRPr>
            </a:p>
          </p:txBody>
        </p:sp>
        <p:sp>
          <p:nvSpPr>
            <p:cNvPr id="27" name="文本框 26">
              <a:extLst>
                <a:ext uri="{FF2B5EF4-FFF2-40B4-BE49-F238E27FC236}">
                  <a16:creationId xmlns:a16="http://schemas.microsoft.com/office/drawing/2014/main" id="{BD155746-814A-44E4-BDA5-CA482733E61D}"/>
                </a:ext>
              </a:extLst>
            </p:cNvPr>
            <p:cNvSpPr txBox="1"/>
            <p:nvPr/>
          </p:nvSpPr>
          <p:spPr>
            <a:xfrm>
              <a:off x="2716668" y="1684013"/>
              <a:ext cx="2033835" cy="369332"/>
            </a:xfrm>
            <a:prstGeom prst="rect">
              <a:avLst/>
            </a:prstGeom>
            <a:noFill/>
          </p:spPr>
          <p:txBody>
            <a:bodyPr wrap="square" rtlCol="0">
              <a:spAutoFit/>
            </a:bodyPr>
            <a:lstStyle/>
            <a:p>
              <a:pPr algn="r"/>
              <a:r>
                <a:rPr lang="en-US" altLang="zh-CN" dirty="0">
                  <a:solidFill>
                    <a:schemeClr val="tx1">
                      <a:lumMod val="75000"/>
                      <a:lumOff val="25000"/>
                    </a:schemeClr>
                  </a:solidFill>
                  <a:cs typeface="+mn-ea"/>
                  <a:sym typeface="+mn-lt"/>
                </a:rPr>
                <a:t>short</a:t>
              </a:r>
              <a:r>
                <a:rPr lang="zh-CN" altLang="en-US" dirty="0">
                  <a:solidFill>
                    <a:schemeClr val="tx1">
                      <a:lumMod val="75000"/>
                      <a:lumOff val="25000"/>
                    </a:schemeClr>
                  </a:solidFill>
                  <a:cs typeface="+mn-ea"/>
                  <a:sym typeface="+mn-lt"/>
                </a:rPr>
                <a:t>累加和校验</a:t>
              </a:r>
              <a:endParaRPr lang="en-US" altLang="zh-CN" dirty="0">
                <a:solidFill>
                  <a:schemeClr val="tx1">
                    <a:lumMod val="75000"/>
                    <a:lumOff val="25000"/>
                  </a:schemeClr>
                </a:solidFill>
                <a:cs typeface="+mn-ea"/>
                <a:sym typeface="+mn-lt"/>
              </a:endParaRPr>
            </a:p>
          </p:txBody>
        </p:sp>
      </p:grpSp>
      <p:pic>
        <p:nvPicPr>
          <p:cNvPr id="12" name="图片 11">
            <a:extLst>
              <a:ext uri="{FF2B5EF4-FFF2-40B4-BE49-F238E27FC236}">
                <a16:creationId xmlns:a16="http://schemas.microsoft.com/office/drawing/2014/main" id="{02A0F165-5B3A-4A1F-97C4-892DD6EAE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176" y="2356697"/>
            <a:ext cx="4143953" cy="1086002"/>
          </a:xfrm>
          <a:prstGeom prst="rect">
            <a:avLst/>
          </a:prstGeom>
        </p:spPr>
      </p:pic>
      <p:pic>
        <p:nvPicPr>
          <p:cNvPr id="30" name="图片 29">
            <a:extLst>
              <a:ext uri="{FF2B5EF4-FFF2-40B4-BE49-F238E27FC236}">
                <a16:creationId xmlns:a16="http://schemas.microsoft.com/office/drawing/2014/main" id="{374A30DC-A607-4D3C-9A27-302381AA3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6630" y="4952730"/>
            <a:ext cx="4772691" cy="1771897"/>
          </a:xfrm>
          <a:prstGeom prst="rect">
            <a:avLst/>
          </a:prstGeom>
        </p:spPr>
      </p:pic>
    </p:spTree>
    <p:extLst>
      <p:ext uri="{BB962C8B-B14F-4D97-AF65-F5344CB8AC3E}">
        <p14:creationId xmlns:p14="http://schemas.microsoft.com/office/powerpoint/2010/main" val="37740902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6CEC3-22E6-4A3C-9505-208A0DDCE521}"/>
              </a:ext>
            </a:extLst>
          </p:cNvPr>
          <p:cNvSpPr>
            <a:spLocks noGrp="1"/>
          </p:cNvSpPr>
          <p:nvPr>
            <p:ph type="title"/>
          </p:nvPr>
        </p:nvSpPr>
        <p:spPr/>
        <p:txBody>
          <a:bodyPr/>
          <a:lstStyle/>
          <a:p>
            <a:r>
              <a:rPr lang="en-US" altLang="zh-CN" sz="3200" dirty="0">
                <a:solidFill>
                  <a:srgbClr val="3C5CE8"/>
                </a:solidFill>
                <a:cs typeface="+mn-ea"/>
                <a:sym typeface="+mn-lt"/>
              </a:rPr>
              <a:t>02</a:t>
            </a:r>
            <a:r>
              <a:rPr lang="zh-CN" altLang="en-US" sz="3200" dirty="0">
                <a:solidFill>
                  <a:srgbClr val="3C5CE8"/>
                </a:solidFill>
                <a:cs typeface="+mn-ea"/>
                <a:sym typeface="+mn-lt"/>
              </a:rPr>
              <a:t>处理转换模块</a:t>
            </a:r>
            <a:br>
              <a:rPr lang="zh-CN" altLang="en-US" sz="3200" dirty="0">
                <a:solidFill>
                  <a:srgbClr val="3C5CE8"/>
                </a:solidFill>
                <a:cs typeface="+mn-ea"/>
                <a:sym typeface="+mn-lt"/>
              </a:rPr>
            </a:br>
            <a:endParaRPr lang="zh-CN" altLang="en-US" dirty="0"/>
          </a:p>
        </p:txBody>
      </p:sp>
      <p:pic>
        <p:nvPicPr>
          <p:cNvPr id="1026" name="Picture 2">
            <a:extLst>
              <a:ext uri="{FF2B5EF4-FFF2-40B4-BE49-F238E27FC236}">
                <a16:creationId xmlns:a16="http://schemas.microsoft.com/office/drawing/2014/main" id="{7AF48568-8D22-49A0-AF00-161D4C947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78" y="884795"/>
            <a:ext cx="5334000" cy="55626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D8683944-79AC-4EFB-A90B-DBAA6E8D1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015" y="1131002"/>
            <a:ext cx="5334001" cy="2152651"/>
          </a:xfrm>
          <a:prstGeom prst="rect">
            <a:avLst/>
          </a:prstGeom>
        </p:spPr>
      </p:pic>
      <p:pic>
        <p:nvPicPr>
          <p:cNvPr id="14" name="图片 13">
            <a:extLst>
              <a:ext uri="{FF2B5EF4-FFF2-40B4-BE49-F238E27FC236}">
                <a16:creationId xmlns:a16="http://schemas.microsoft.com/office/drawing/2014/main" id="{4DFB9BF2-8C2F-44B2-BBCA-F1FE7C1DFA61}"/>
              </a:ext>
            </a:extLst>
          </p:cNvPr>
          <p:cNvPicPr>
            <a:picLocks noChangeAspect="1"/>
          </p:cNvPicPr>
          <p:nvPr/>
        </p:nvPicPr>
        <p:blipFill rotWithShape="1">
          <a:blip r:embed="rId5">
            <a:extLst>
              <a:ext uri="{28A0092B-C50C-407E-A947-70E740481C1C}">
                <a14:useLocalDpi xmlns:a14="http://schemas.microsoft.com/office/drawing/2010/main" val="0"/>
              </a:ext>
            </a:extLst>
          </a:blip>
          <a:srcRect r="31633" b="4676"/>
          <a:stretch/>
        </p:blipFill>
        <p:spPr>
          <a:xfrm>
            <a:off x="6190015" y="3567070"/>
            <a:ext cx="5334000" cy="1244080"/>
          </a:xfrm>
          <a:prstGeom prst="rect">
            <a:avLst/>
          </a:prstGeom>
        </p:spPr>
      </p:pic>
    </p:spTree>
    <p:extLst>
      <p:ext uri="{BB962C8B-B14F-4D97-AF65-F5344CB8AC3E}">
        <p14:creationId xmlns:p14="http://schemas.microsoft.com/office/powerpoint/2010/main" val="201456068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407184;#407186;"/>
</p:tagLst>
</file>

<file path=ppt/tags/tag2.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3.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4.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5.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6.xml><?xml version="1.0" encoding="utf-8"?>
<p:tagLst xmlns:a="http://schemas.openxmlformats.org/drawingml/2006/main" xmlns:r="http://schemas.openxmlformats.org/officeDocument/2006/relationships" xmlns:p="http://schemas.openxmlformats.org/presentationml/2006/main">
  <p:tag name="ISLIDE.ICON" val="#407184;#407186;"/>
</p:tagLst>
</file>

<file path=ppt/tags/tag7.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lx1b4ad">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1995</TotalTime>
  <Words>700</Words>
  <Application>Microsoft Office PowerPoint</Application>
  <PresentationFormat>宽屏</PresentationFormat>
  <Paragraphs>93</Paragraphs>
  <Slides>16</Slides>
  <Notes>6</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16</vt:i4>
      </vt:variant>
    </vt:vector>
  </HeadingPairs>
  <TitlesOfParts>
    <vt:vector size="23" baseType="lpstr">
      <vt:lpstr>PingFang SC</vt:lpstr>
      <vt:lpstr>SimHei</vt:lpstr>
      <vt:lpstr>微软雅黑</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（一）具体实现</vt:lpstr>
      <vt:lpstr>01通信收发模块</vt:lpstr>
      <vt:lpstr>02处理转换模块 </vt:lpstr>
      <vt:lpstr>03图像存储模块</vt:lpstr>
      <vt:lpstr>04图像展示模块</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https:/www.ypppt.com</cp:keywords>
  <dc:description/>
  <cp:lastModifiedBy>wang danlin</cp:lastModifiedBy>
  <cp:revision>509</cp:revision>
  <dcterms:created xsi:type="dcterms:W3CDTF">2020-06-19T05:51:40Z</dcterms:created>
  <dcterms:modified xsi:type="dcterms:W3CDTF">2021-09-03T23:50:04Z</dcterms:modified>
</cp:coreProperties>
</file>